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8" r:id="rId1"/>
  </p:sldMasterIdLst>
  <p:notesMasterIdLst>
    <p:notesMasterId r:id="rId44"/>
  </p:notesMasterIdLst>
  <p:handoutMasterIdLst>
    <p:handoutMasterId r:id="rId45"/>
  </p:handoutMasterIdLst>
  <p:sldIdLst>
    <p:sldId id="417" r:id="rId2"/>
    <p:sldId id="418" r:id="rId3"/>
    <p:sldId id="381" r:id="rId4"/>
    <p:sldId id="261" r:id="rId5"/>
    <p:sldId id="279" r:id="rId6"/>
    <p:sldId id="280" r:id="rId7"/>
    <p:sldId id="286" r:id="rId8"/>
    <p:sldId id="426" r:id="rId9"/>
    <p:sldId id="416" r:id="rId10"/>
    <p:sldId id="427" r:id="rId11"/>
    <p:sldId id="428" r:id="rId12"/>
    <p:sldId id="429" r:id="rId13"/>
    <p:sldId id="430" r:id="rId14"/>
    <p:sldId id="431" r:id="rId15"/>
    <p:sldId id="432" r:id="rId16"/>
    <p:sldId id="283" r:id="rId17"/>
    <p:sldId id="282" r:id="rId18"/>
    <p:sldId id="281" r:id="rId19"/>
    <p:sldId id="297" r:id="rId20"/>
    <p:sldId id="316" r:id="rId21"/>
    <p:sldId id="313" r:id="rId22"/>
    <p:sldId id="412" r:id="rId23"/>
    <p:sldId id="410" r:id="rId24"/>
    <p:sldId id="409" r:id="rId25"/>
    <p:sldId id="308" r:id="rId26"/>
    <p:sldId id="401" r:id="rId27"/>
    <p:sldId id="402" r:id="rId28"/>
    <p:sldId id="342" r:id="rId29"/>
    <p:sldId id="318" r:id="rId30"/>
    <p:sldId id="414" r:id="rId31"/>
    <p:sldId id="415" r:id="rId32"/>
    <p:sldId id="433" r:id="rId33"/>
    <p:sldId id="341" r:id="rId34"/>
    <p:sldId id="319" r:id="rId35"/>
    <p:sldId id="419" r:id="rId36"/>
    <p:sldId id="420" r:id="rId37"/>
    <p:sldId id="399" r:id="rId38"/>
    <p:sldId id="391" r:id="rId39"/>
    <p:sldId id="422" r:id="rId40"/>
    <p:sldId id="434" r:id="rId41"/>
    <p:sldId id="435" r:id="rId42"/>
    <p:sldId id="424" r:id="rId43"/>
  </p:sldIdLst>
  <p:sldSz cx="9144000" cy="6858000" type="screen4x3"/>
  <p:notesSz cx="6858000" cy="9296400"/>
  <p:defaultTextStyle>
    <a:defPPr>
      <a:defRPr lang="ru-RU"/>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EE2"/>
    <a:srgbClr val="FF0066"/>
    <a:srgbClr val="0C1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9" autoAdjust="0"/>
  </p:normalViewPr>
  <p:slideViewPr>
    <p:cSldViewPr>
      <p:cViewPr varScale="1">
        <p:scale>
          <a:sx n="64" d="100"/>
          <a:sy n="64" d="100"/>
        </p:scale>
        <p:origin x="1332" y="64"/>
      </p:cViewPr>
      <p:guideLst>
        <p:guide orient="horz" pos="2160"/>
        <p:guide pos="2880"/>
      </p:guideLst>
    </p:cSldViewPr>
  </p:slideViewPr>
  <p:outlineViewPr>
    <p:cViewPr>
      <p:scale>
        <a:sx n="33" d="100"/>
        <a:sy n="33" d="100"/>
      </p:scale>
      <p:origin x="0" y="-8876"/>
    </p:cViewPr>
  </p:outlineViewPr>
  <p:notesTextViewPr>
    <p:cViewPr>
      <p:scale>
        <a:sx n="100" d="100"/>
        <a:sy n="100" d="100"/>
      </p:scale>
      <p:origin x="0" y="0"/>
    </p:cViewPr>
  </p:notesTextViewPr>
  <p:sorterViewPr>
    <p:cViewPr>
      <p:scale>
        <a:sx n="75" d="100"/>
        <a:sy n="75" d="100"/>
      </p:scale>
      <p:origin x="0" y="-270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7EB45-77B5-4522-84A8-C9D15DC644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E9F836-37A1-41C9-A0D3-3A8BD9D31710}">
      <dgm:prSet phldrT="[Text]" custT="1"/>
      <dgm:spPr>
        <a:solidFill>
          <a:srgbClr val="002060"/>
        </a:solidFill>
      </dgm:spPr>
      <dgm:t>
        <a:bodyPr/>
        <a:lstStyle/>
        <a:p>
          <a:r>
            <a:rPr lang="en-US" sz="1800" b="1" dirty="0" smtClean="0"/>
            <a:t>Credit Requirement</a:t>
          </a:r>
          <a:endParaRPr lang="en-US" sz="1800" b="1" dirty="0"/>
        </a:p>
      </dgm:t>
    </dgm:pt>
    <dgm:pt modelId="{B920856D-A770-45D6-80DA-A718947847A7}" type="parTrans" cxnId="{9C89803C-6683-4114-99C9-C76DBF6B2612}">
      <dgm:prSet/>
      <dgm:spPr/>
      <dgm:t>
        <a:bodyPr/>
        <a:lstStyle/>
        <a:p>
          <a:endParaRPr lang="en-US"/>
        </a:p>
      </dgm:t>
    </dgm:pt>
    <dgm:pt modelId="{6784F8BF-2EF9-446B-A4D4-9307C9A870C6}" type="sibTrans" cxnId="{9C89803C-6683-4114-99C9-C76DBF6B2612}">
      <dgm:prSet/>
      <dgm:spPr/>
      <dgm:t>
        <a:bodyPr/>
        <a:lstStyle/>
        <a:p>
          <a:endParaRPr lang="en-US"/>
        </a:p>
      </dgm:t>
    </dgm:pt>
    <dgm:pt modelId="{71EBCA5A-4DF6-4507-811A-393806AB1904}">
      <dgm:prSet phldrT="[Text]" custT="1"/>
      <dgm:spPr>
        <a:solidFill>
          <a:srgbClr val="002060"/>
        </a:solidFill>
      </dgm:spPr>
      <dgm:t>
        <a:bodyPr/>
        <a:lstStyle/>
        <a:p>
          <a:r>
            <a:rPr lang="en-US" sz="2800" b="1" dirty="0" smtClean="0"/>
            <a:t>Service Learning</a:t>
          </a:r>
          <a:endParaRPr lang="en-US" sz="2800" b="1" dirty="0"/>
        </a:p>
      </dgm:t>
    </dgm:pt>
    <dgm:pt modelId="{9146D331-E2EA-492E-BBC6-E9FCB375A28F}" type="parTrans" cxnId="{42A62CA9-59BF-450C-B009-2C0EF3465DCA}">
      <dgm:prSet/>
      <dgm:spPr/>
      <dgm:t>
        <a:bodyPr/>
        <a:lstStyle/>
        <a:p>
          <a:endParaRPr lang="en-US"/>
        </a:p>
      </dgm:t>
    </dgm:pt>
    <dgm:pt modelId="{98ED89DD-A2FA-4A8D-8711-28DBA5F069A4}" type="sibTrans" cxnId="{42A62CA9-59BF-450C-B009-2C0EF3465DCA}">
      <dgm:prSet/>
      <dgm:spPr/>
      <dgm:t>
        <a:bodyPr/>
        <a:lstStyle/>
        <a:p>
          <a:endParaRPr lang="en-US"/>
        </a:p>
      </dgm:t>
    </dgm:pt>
    <dgm:pt modelId="{B96148A6-7BC0-4CD6-A5F1-A4F3526595D9}">
      <dgm:prSet phldrT="[Text]" custT="1"/>
      <dgm:spPr>
        <a:solidFill>
          <a:srgbClr val="002060"/>
        </a:solidFill>
      </dgm:spPr>
      <dgm:t>
        <a:bodyPr/>
        <a:lstStyle/>
        <a:p>
          <a:r>
            <a:rPr lang="en-US" sz="2400" b="1" dirty="0" smtClean="0"/>
            <a:t>World of Work</a:t>
          </a:r>
          <a:endParaRPr lang="en-US" sz="2400" b="1" dirty="0"/>
        </a:p>
      </dgm:t>
    </dgm:pt>
    <dgm:pt modelId="{4DC5A7A6-7340-4930-8865-62577612ED4B}" type="parTrans" cxnId="{F0AD9EA0-247D-4FCD-BBF4-E21BC29AD366}">
      <dgm:prSet/>
      <dgm:spPr/>
      <dgm:t>
        <a:bodyPr/>
        <a:lstStyle/>
        <a:p>
          <a:endParaRPr lang="en-US"/>
        </a:p>
      </dgm:t>
    </dgm:pt>
    <dgm:pt modelId="{20985968-598E-4ECA-807A-B521460B8ABC}" type="sibTrans" cxnId="{F0AD9EA0-247D-4FCD-BBF4-E21BC29AD366}">
      <dgm:prSet/>
      <dgm:spPr/>
      <dgm:t>
        <a:bodyPr/>
        <a:lstStyle/>
        <a:p>
          <a:endParaRPr lang="en-US"/>
        </a:p>
      </dgm:t>
    </dgm:pt>
    <dgm:pt modelId="{E73FE654-64CB-45CC-84AC-E3C6DB76E959}">
      <dgm:prSet phldrT="[Text]" custT="1"/>
      <dgm:spPr>
        <a:solidFill>
          <a:srgbClr val="002060"/>
        </a:solidFill>
      </dgm:spPr>
      <dgm:t>
        <a:bodyPr/>
        <a:lstStyle/>
        <a:p>
          <a:r>
            <a:rPr lang="en-US" sz="2000" b="1" dirty="0" smtClean="0"/>
            <a:t>High School Assessments</a:t>
          </a:r>
          <a:endParaRPr lang="en-US" sz="2000" b="1" dirty="0"/>
        </a:p>
      </dgm:t>
    </dgm:pt>
    <dgm:pt modelId="{F74AF4C3-A91C-45CD-8F80-76C0F96765F3}" type="parTrans" cxnId="{21B73FCE-7511-470D-8411-E94CFAB75854}">
      <dgm:prSet/>
      <dgm:spPr/>
      <dgm:t>
        <a:bodyPr/>
        <a:lstStyle/>
        <a:p>
          <a:endParaRPr lang="en-US"/>
        </a:p>
      </dgm:t>
    </dgm:pt>
    <dgm:pt modelId="{FB0D9870-FFC2-4059-A03F-F3532FC4C8D2}" type="sibTrans" cxnId="{21B73FCE-7511-470D-8411-E94CFAB75854}">
      <dgm:prSet/>
      <dgm:spPr/>
      <dgm:t>
        <a:bodyPr/>
        <a:lstStyle/>
        <a:p>
          <a:endParaRPr lang="en-US"/>
        </a:p>
      </dgm:t>
    </dgm:pt>
    <dgm:pt modelId="{0A8391D7-600A-4240-95C2-CEE7B0082001}">
      <dgm:prSet phldrT="[Text]" phldr="1"/>
      <dgm:spPr>
        <a:noFill/>
      </dgm:spPr>
      <dgm:t>
        <a:bodyPr/>
        <a:lstStyle/>
        <a:p>
          <a:endParaRPr lang="en-US" dirty="0"/>
        </a:p>
      </dgm:t>
    </dgm:pt>
    <dgm:pt modelId="{61D76970-B51D-461E-A1A9-98A37EDF17BF}" type="sibTrans" cxnId="{5546E4C7-2939-475C-B5A1-FA629FA5DA44}">
      <dgm:prSet/>
      <dgm:spPr/>
      <dgm:t>
        <a:bodyPr/>
        <a:lstStyle/>
        <a:p>
          <a:endParaRPr lang="en-US"/>
        </a:p>
      </dgm:t>
    </dgm:pt>
    <dgm:pt modelId="{149AC7AA-4BB4-4B9F-A50B-0BC74ECBED8C}" type="parTrans" cxnId="{5546E4C7-2939-475C-B5A1-FA629FA5DA44}">
      <dgm:prSet/>
      <dgm:spPr/>
      <dgm:t>
        <a:bodyPr/>
        <a:lstStyle/>
        <a:p>
          <a:endParaRPr lang="en-US"/>
        </a:p>
      </dgm:t>
    </dgm:pt>
    <dgm:pt modelId="{03D49AAA-D89B-4ACC-A336-8303FB15120F}" type="pres">
      <dgm:prSet presAssocID="{0CA7EB45-77B5-4522-84A8-C9D15DC644AE}" presName="Name0" presStyleCnt="0">
        <dgm:presLayoutVars>
          <dgm:chMax val="1"/>
          <dgm:dir/>
          <dgm:animLvl val="ctr"/>
          <dgm:resizeHandles val="exact"/>
        </dgm:presLayoutVars>
      </dgm:prSet>
      <dgm:spPr/>
      <dgm:t>
        <a:bodyPr/>
        <a:lstStyle/>
        <a:p>
          <a:endParaRPr lang="en-US"/>
        </a:p>
      </dgm:t>
    </dgm:pt>
    <dgm:pt modelId="{197115D4-06DB-42B2-857E-001F934519F3}" type="pres">
      <dgm:prSet presAssocID="{0A8391D7-600A-4240-95C2-CEE7B0082001}" presName="centerShape" presStyleLbl="node0" presStyleIdx="0" presStyleCnt="1"/>
      <dgm:spPr/>
      <dgm:t>
        <a:bodyPr/>
        <a:lstStyle/>
        <a:p>
          <a:endParaRPr lang="en-US"/>
        </a:p>
      </dgm:t>
    </dgm:pt>
    <dgm:pt modelId="{55EECBC8-D766-43E5-B243-E48F89A11EED}" type="pres">
      <dgm:prSet presAssocID="{54E9F836-37A1-41C9-A0D3-3A8BD9D31710}" presName="node" presStyleLbl="node1" presStyleIdx="0" presStyleCnt="4" custScaleX="150568">
        <dgm:presLayoutVars>
          <dgm:bulletEnabled val="1"/>
        </dgm:presLayoutVars>
      </dgm:prSet>
      <dgm:spPr/>
      <dgm:t>
        <a:bodyPr/>
        <a:lstStyle/>
        <a:p>
          <a:endParaRPr lang="en-US"/>
        </a:p>
      </dgm:t>
    </dgm:pt>
    <dgm:pt modelId="{28133B43-D907-4AF9-950B-CED6EEDD5910}" type="pres">
      <dgm:prSet presAssocID="{54E9F836-37A1-41C9-A0D3-3A8BD9D31710}" presName="dummy" presStyleCnt="0"/>
      <dgm:spPr/>
    </dgm:pt>
    <dgm:pt modelId="{00844A0E-89DF-435E-920B-8538FB6044AA}" type="pres">
      <dgm:prSet presAssocID="{6784F8BF-2EF9-446B-A4D4-9307C9A870C6}" presName="sibTrans" presStyleLbl="sibTrans2D1" presStyleIdx="0" presStyleCnt="4"/>
      <dgm:spPr/>
      <dgm:t>
        <a:bodyPr/>
        <a:lstStyle/>
        <a:p>
          <a:endParaRPr lang="en-US"/>
        </a:p>
      </dgm:t>
    </dgm:pt>
    <dgm:pt modelId="{0EDB3B8C-371C-4A26-BB21-2EFDFCF58C65}" type="pres">
      <dgm:prSet presAssocID="{71EBCA5A-4DF6-4507-811A-393806AB1904}" presName="node" presStyleLbl="node1" presStyleIdx="1" presStyleCnt="4" custScaleX="164035">
        <dgm:presLayoutVars>
          <dgm:bulletEnabled val="1"/>
        </dgm:presLayoutVars>
      </dgm:prSet>
      <dgm:spPr/>
      <dgm:t>
        <a:bodyPr/>
        <a:lstStyle/>
        <a:p>
          <a:endParaRPr lang="en-US"/>
        </a:p>
      </dgm:t>
    </dgm:pt>
    <dgm:pt modelId="{F607B921-BB18-4DEA-88A5-BD02F7056A64}" type="pres">
      <dgm:prSet presAssocID="{71EBCA5A-4DF6-4507-811A-393806AB1904}" presName="dummy" presStyleCnt="0"/>
      <dgm:spPr/>
    </dgm:pt>
    <dgm:pt modelId="{32CEFD1C-89F0-4BF7-918C-4D2CEA224290}" type="pres">
      <dgm:prSet presAssocID="{98ED89DD-A2FA-4A8D-8711-28DBA5F069A4}" presName="sibTrans" presStyleLbl="sibTrans2D1" presStyleIdx="1" presStyleCnt="4"/>
      <dgm:spPr/>
      <dgm:t>
        <a:bodyPr/>
        <a:lstStyle/>
        <a:p>
          <a:endParaRPr lang="en-US"/>
        </a:p>
      </dgm:t>
    </dgm:pt>
    <dgm:pt modelId="{4555E696-C73C-4D5A-AB10-CBC4F3D28BC8}" type="pres">
      <dgm:prSet presAssocID="{B96148A6-7BC0-4CD6-A5F1-A4F3526595D9}" presName="node" presStyleLbl="node1" presStyleIdx="2" presStyleCnt="4" custScaleX="165613">
        <dgm:presLayoutVars>
          <dgm:bulletEnabled val="1"/>
        </dgm:presLayoutVars>
      </dgm:prSet>
      <dgm:spPr/>
      <dgm:t>
        <a:bodyPr/>
        <a:lstStyle/>
        <a:p>
          <a:endParaRPr lang="en-US"/>
        </a:p>
      </dgm:t>
    </dgm:pt>
    <dgm:pt modelId="{E3DFAE8F-D8A9-4010-AE3F-0BA12C7271A3}" type="pres">
      <dgm:prSet presAssocID="{B96148A6-7BC0-4CD6-A5F1-A4F3526595D9}" presName="dummy" presStyleCnt="0"/>
      <dgm:spPr/>
    </dgm:pt>
    <dgm:pt modelId="{F3BE2A9A-1264-4F26-A181-76C26344CE5B}" type="pres">
      <dgm:prSet presAssocID="{20985968-598E-4ECA-807A-B521460B8ABC}" presName="sibTrans" presStyleLbl="sibTrans2D1" presStyleIdx="2" presStyleCnt="4"/>
      <dgm:spPr/>
      <dgm:t>
        <a:bodyPr/>
        <a:lstStyle/>
        <a:p>
          <a:endParaRPr lang="en-US"/>
        </a:p>
      </dgm:t>
    </dgm:pt>
    <dgm:pt modelId="{C9576776-D8A4-4FFB-9023-94FE86122126}" type="pres">
      <dgm:prSet presAssocID="{E73FE654-64CB-45CC-84AC-E3C6DB76E959}" presName="node" presStyleLbl="node1" presStyleIdx="3" presStyleCnt="4" custScaleX="160273" custRadScaleRad="99383" custRadScaleInc="1511">
        <dgm:presLayoutVars>
          <dgm:bulletEnabled val="1"/>
        </dgm:presLayoutVars>
      </dgm:prSet>
      <dgm:spPr/>
      <dgm:t>
        <a:bodyPr/>
        <a:lstStyle/>
        <a:p>
          <a:endParaRPr lang="en-US"/>
        </a:p>
      </dgm:t>
    </dgm:pt>
    <dgm:pt modelId="{9DFB24C5-E2F7-4418-BE2A-8E3F499F63B5}" type="pres">
      <dgm:prSet presAssocID="{E73FE654-64CB-45CC-84AC-E3C6DB76E959}" presName="dummy" presStyleCnt="0"/>
      <dgm:spPr/>
    </dgm:pt>
    <dgm:pt modelId="{47FAE43A-6968-41B2-AC15-9AF9426E96BB}" type="pres">
      <dgm:prSet presAssocID="{FB0D9870-FFC2-4059-A03F-F3532FC4C8D2}" presName="sibTrans" presStyleLbl="sibTrans2D1" presStyleIdx="3" presStyleCnt="4"/>
      <dgm:spPr/>
      <dgm:t>
        <a:bodyPr/>
        <a:lstStyle/>
        <a:p>
          <a:endParaRPr lang="en-US"/>
        </a:p>
      </dgm:t>
    </dgm:pt>
  </dgm:ptLst>
  <dgm:cxnLst>
    <dgm:cxn modelId="{E73BB859-4A82-40A5-A70A-127FDD16B7BC}" type="presOf" srcId="{98ED89DD-A2FA-4A8D-8711-28DBA5F069A4}" destId="{32CEFD1C-89F0-4BF7-918C-4D2CEA224290}" srcOrd="0" destOrd="0" presId="urn:microsoft.com/office/officeart/2005/8/layout/radial6"/>
    <dgm:cxn modelId="{42A62CA9-59BF-450C-B009-2C0EF3465DCA}" srcId="{0A8391D7-600A-4240-95C2-CEE7B0082001}" destId="{71EBCA5A-4DF6-4507-811A-393806AB1904}" srcOrd="1" destOrd="0" parTransId="{9146D331-E2EA-492E-BBC6-E9FCB375A28F}" sibTransId="{98ED89DD-A2FA-4A8D-8711-28DBA5F069A4}"/>
    <dgm:cxn modelId="{F0DAFA2F-D788-4DCA-97E7-18B8E5D077E9}" type="presOf" srcId="{20985968-598E-4ECA-807A-B521460B8ABC}" destId="{F3BE2A9A-1264-4F26-A181-76C26344CE5B}" srcOrd="0" destOrd="0" presId="urn:microsoft.com/office/officeart/2005/8/layout/radial6"/>
    <dgm:cxn modelId="{5A4787F0-BDEF-4091-B2D6-915F65901ACE}" type="presOf" srcId="{0A8391D7-600A-4240-95C2-CEE7B0082001}" destId="{197115D4-06DB-42B2-857E-001F934519F3}" srcOrd="0" destOrd="0" presId="urn:microsoft.com/office/officeart/2005/8/layout/radial6"/>
    <dgm:cxn modelId="{51A39933-B49F-438C-8B66-592C1D43E32F}" type="presOf" srcId="{71EBCA5A-4DF6-4507-811A-393806AB1904}" destId="{0EDB3B8C-371C-4A26-BB21-2EFDFCF58C65}" srcOrd="0" destOrd="0" presId="urn:microsoft.com/office/officeart/2005/8/layout/radial6"/>
    <dgm:cxn modelId="{9C89803C-6683-4114-99C9-C76DBF6B2612}" srcId="{0A8391D7-600A-4240-95C2-CEE7B0082001}" destId="{54E9F836-37A1-41C9-A0D3-3A8BD9D31710}" srcOrd="0" destOrd="0" parTransId="{B920856D-A770-45D6-80DA-A718947847A7}" sibTransId="{6784F8BF-2EF9-446B-A4D4-9307C9A870C6}"/>
    <dgm:cxn modelId="{FC1DCCD3-659C-42B8-9576-47F8D1721FE9}" type="presOf" srcId="{E73FE654-64CB-45CC-84AC-E3C6DB76E959}" destId="{C9576776-D8A4-4FFB-9023-94FE86122126}" srcOrd="0" destOrd="0" presId="urn:microsoft.com/office/officeart/2005/8/layout/radial6"/>
    <dgm:cxn modelId="{8891EBDA-2800-4AC7-B6DE-A56ECF4D6820}" type="presOf" srcId="{FB0D9870-FFC2-4059-A03F-F3532FC4C8D2}" destId="{47FAE43A-6968-41B2-AC15-9AF9426E96BB}" srcOrd="0" destOrd="0" presId="urn:microsoft.com/office/officeart/2005/8/layout/radial6"/>
    <dgm:cxn modelId="{00AA1B5C-7A0E-4C56-974D-6B2BE8903AC8}" type="presOf" srcId="{0CA7EB45-77B5-4522-84A8-C9D15DC644AE}" destId="{03D49AAA-D89B-4ACC-A336-8303FB15120F}" srcOrd="0" destOrd="0" presId="urn:microsoft.com/office/officeart/2005/8/layout/radial6"/>
    <dgm:cxn modelId="{33A00DA8-609E-4E58-8C00-51ED5B5719B5}" type="presOf" srcId="{6784F8BF-2EF9-446B-A4D4-9307C9A870C6}" destId="{00844A0E-89DF-435E-920B-8538FB6044AA}" srcOrd="0" destOrd="0" presId="urn:microsoft.com/office/officeart/2005/8/layout/radial6"/>
    <dgm:cxn modelId="{5546E4C7-2939-475C-B5A1-FA629FA5DA44}" srcId="{0CA7EB45-77B5-4522-84A8-C9D15DC644AE}" destId="{0A8391D7-600A-4240-95C2-CEE7B0082001}" srcOrd="0" destOrd="0" parTransId="{149AC7AA-4BB4-4B9F-A50B-0BC74ECBED8C}" sibTransId="{61D76970-B51D-461E-A1A9-98A37EDF17BF}"/>
    <dgm:cxn modelId="{21B73FCE-7511-470D-8411-E94CFAB75854}" srcId="{0A8391D7-600A-4240-95C2-CEE7B0082001}" destId="{E73FE654-64CB-45CC-84AC-E3C6DB76E959}" srcOrd="3" destOrd="0" parTransId="{F74AF4C3-A91C-45CD-8F80-76C0F96765F3}" sibTransId="{FB0D9870-FFC2-4059-A03F-F3532FC4C8D2}"/>
    <dgm:cxn modelId="{F0AD9EA0-247D-4FCD-BBF4-E21BC29AD366}" srcId="{0A8391D7-600A-4240-95C2-CEE7B0082001}" destId="{B96148A6-7BC0-4CD6-A5F1-A4F3526595D9}" srcOrd="2" destOrd="0" parTransId="{4DC5A7A6-7340-4930-8865-62577612ED4B}" sibTransId="{20985968-598E-4ECA-807A-B521460B8ABC}"/>
    <dgm:cxn modelId="{F01F696B-319E-492D-85D5-6DACBFFC04D9}" type="presOf" srcId="{B96148A6-7BC0-4CD6-A5F1-A4F3526595D9}" destId="{4555E696-C73C-4D5A-AB10-CBC4F3D28BC8}" srcOrd="0" destOrd="0" presId="urn:microsoft.com/office/officeart/2005/8/layout/radial6"/>
    <dgm:cxn modelId="{9FB362BC-E5FB-4E8D-A6D0-7B61ADF597EF}" type="presOf" srcId="{54E9F836-37A1-41C9-A0D3-3A8BD9D31710}" destId="{55EECBC8-D766-43E5-B243-E48F89A11EED}" srcOrd="0" destOrd="0" presId="urn:microsoft.com/office/officeart/2005/8/layout/radial6"/>
    <dgm:cxn modelId="{EBF7B0D1-12A7-465D-8CC2-A6D80BDD1523}" type="presParOf" srcId="{03D49AAA-D89B-4ACC-A336-8303FB15120F}" destId="{197115D4-06DB-42B2-857E-001F934519F3}" srcOrd="0" destOrd="0" presId="urn:microsoft.com/office/officeart/2005/8/layout/radial6"/>
    <dgm:cxn modelId="{BB70E54F-E744-4B59-BCAE-6ED391602C50}" type="presParOf" srcId="{03D49AAA-D89B-4ACC-A336-8303FB15120F}" destId="{55EECBC8-D766-43E5-B243-E48F89A11EED}" srcOrd="1" destOrd="0" presId="urn:microsoft.com/office/officeart/2005/8/layout/radial6"/>
    <dgm:cxn modelId="{BE162DA0-1735-4335-A383-1684B62B1F34}" type="presParOf" srcId="{03D49AAA-D89B-4ACC-A336-8303FB15120F}" destId="{28133B43-D907-4AF9-950B-CED6EEDD5910}" srcOrd="2" destOrd="0" presId="urn:microsoft.com/office/officeart/2005/8/layout/radial6"/>
    <dgm:cxn modelId="{1A747D3B-8452-4F8E-A808-9163A7566945}" type="presParOf" srcId="{03D49AAA-D89B-4ACC-A336-8303FB15120F}" destId="{00844A0E-89DF-435E-920B-8538FB6044AA}" srcOrd="3" destOrd="0" presId="urn:microsoft.com/office/officeart/2005/8/layout/radial6"/>
    <dgm:cxn modelId="{3B69A029-BD52-4644-8422-A2060EB7E607}" type="presParOf" srcId="{03D49AAA-D89B-4ACC-A336-8303FB15120F}" destId="{0EDB3B8C-371C-4A26-BB21-2EFDFCF58C65}" srcOrd="4" destOrd="0" presId="urn:microsoft.com/office/officeart/2005/8/layout/radial6"/>
    <dgm:cxn modelId="{5E42327D-DA5E-48C3-A053-6D1285C06783}" type="presParOf" srcId="{03D49AAA-D89B-4ACC-A336-8303FB15120F}" destId="{F607B921-BB18-4DEA-88A5-BD02F7056A64}" srcOrd="5" destOrd="0" presId="urn:microsoft.com/office/officeart/2005/8/layout/radial6"/>
    <dgm:cxn modelId="{79E1B1AE-457E-46F9-9684-4213DB65D5FA}" type="presParOf" srcId="{03D49AAA-D89B-4ACC-A336-8303FB15120F}" destId="{32CEFD1C-89F0-4BF7-918C-4D2CEA224290}" srcOrd="6" destOrd="0" presId="urn:microsoft.com/office/officeart/2005/8/layout/radial6"/>
    <dgm:cxn modelId="{0F5FEE83-7C0A-4283-838F-F4F5D5A6DBCD}" type="presParOf" srcId="{03D49AAA-D89B-4ACC-A336-8303FB15120F}" destId="{4555E696-C73C-4D5A-AB10-CBC4F3D28BC8}" srcOrd="7" destOrd="0" presId="urn:microsoft.com/office/officeart/2005/8/layout/radial6"/>
    <dgm:cxn modelId="{D088E58C-1BE5-45B5-A07A-18CC667936AD}" type="presParOf" srcId="{03D49AAA-D89B-4ACC-A336-8303FB15120F}" destId="{E3DFAE8F-D8A9-4010-AE3F-0BA12C7271A3}" srcOrd="8" destOrd="0" presId="urn:microsoft.com/office/officeart/2005/8/layout/radial6"/>
    <dgm:cxn modelId="{50A7CBB8-2A36-47A4-8B74-EB1A70B02F33}" type="presParOf" srcId="{03D49AAA-D89B-4ACC-A336-8303FB15120F}" destId="{F3BE2A9A-1264-4F26-A181-76C26344CE5B}" srcOrd="9" destOrd="0" presId="urn:microsoft.com/office/officeart/2005/8/layout/radial6"/>
    <dgm:cxn modelId="{E5CF7323-C55D-4CF1-A492-FC33C103E8AA}" type="presParOf" srcId="{03D49AAA-D89B-4ACC-A336-8303FB15120F}" destId="{C9576776-D8A4-4FFB-9023-94FE86122126}" srcOrd="10" destOrd="0" presId="urn:microsoft.com/office/officeart/2005/8/layout/radial6"/>
    <dgm:cxn modelId="{42ADFFB4-E24F-43F0-8FE2-5220232A285F}" type="presParOf" srcId="{03D49AAA-D89B-4ACC-A336-8303FB15120F}" destId="{9DFB24C5-E2F7-4418-BE2A-8E3F499F63B5}" srcOrd="11" destOrd="0" presId="urn:microsoft.com/office/officeart/2005/8/layout/radial6"/>
    <dgm:cxn modelId="{96EC39D0-39B8-451D-ABBA-BF3FF135966A}" type="presParOf" srcId="{03D49AAA-D89B-4ACC-A336-8303FB15120F}" destId="{47FAE43A-6968-41B2-AC15-9AF9426E96BB}"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834E8-111B-4547-9AC6-B6287E298E4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DEE4336-C485-4712-8C69-463C014A860A}">
      <dgm:prSet phldrT="[Text]" custT="1"/>
      <dgm:spPr/>
      <dgm:t>
        <a:bodyPr/>
        <a:lstStyle/>
        <a:p>
          <a:r>
            <a:rPr lang="en-US" sz="1600" b="1" dirty="0" smtClean="0">
              <a:solidFill>
                <a:schemeClr val="tx1"/>
              </a:solidFill>
            </a:rPr>
            <a:t>Explore Career Interests</a:t>
          </a:r>
          <a:endParaRPr lang="en-US" sz="1600" b="1" dirty="0">
            <a:solidFill>
              <a:schemeClr val="tx1"/>
            </a:solidFill>
          </a:endParaRPr>
        </a:p>
      </dgm:t>
    </dgm:pt>
    <dgm:pt modelId="{55FB4CDD-DBB2-42DA-8CCD-620EB07463E8}" type="parTrans" cxnId="{926B460F-D769-475F-9684-D1D8E4114E4D}">
      <dgm:prSet/>
      <dgm:spPr/>
      <dgm:t>
        <a:bodyPr/>
        <a:lstStyle/>
        <a:p>
          <a:endParaRPr lang="en-US"/>
        </a:p>
      </dgm:t>
    </dgm:pt>
    <dgm:pt modelId="{2ECA74CC-0A9B-46D2-9F50-1E580E56AB39}" type="sibTrans" cxnId="{926B460F-D769-475F-9684-D1D8E4114E4D}">
      <dgm:prSet/>
      <dgm:spPr/>
      <dgm:t>
        <a:bodyPr/>
        <a:lstStyle/>
        <a:p>
          <a:endParaRPr lang="en-US"/>
        </a:p>
      </dgm:t>
    </dgm:pt>
    <dgm:pt modelId="{E6A5CF52-A8EC-4EA7-A613-5F1BFAD0C4BC}">
      <dgm:prSet phldrT="[Text]"/>
      <dgm:spPr/>
      <dgm:t>
        <a:bodyPr/>
        <a:lstStyle/>
        <a:p>
          <a:r>
            <a:rPr lang="en-US" b="1" dirty="0" smtClean="0">
              <a:solidFill>
                <a:schemeClr val="tx1"/>
              </a:solidFill>
            </a:rPr>
            <a:t>SAT/ACT Prep Classes</a:t>
          </a:r>
          <a:endParaRPr lang="en-US" b="1" dirty="0">
            <a:solidFill>
              <a:schemeClr val="tx1"/>
            </a:solidFill>
          </a:endParaRPr>
        </a:p>
      </dgm:t>
    </dgm:pt>
    <dgm:pt modelId="{5C878683-B5B3-4846-A05E-151A46AE54FC}" type="parTrans" cxnId="{17AF9E59-3343-44AC-901C-177307649B9D}">
      <dgm:prSet/>
      <dgm:spPr/>
      <dgm:t>
        <a:bodyPr/>
        <a:lstStyle/>
        <a:p>
          <a:endParaRPr lang="en-US"/>
        </a:p>
      </dgm:t>
    </dgm:pt>
    <dgm:pt modelId="{EBF910EF-2186-44F2-9736-5F0ABD2DEC59}" type="sibTrans" cxnId="{17AF9E59-3343-44AC-901C-177307649B9D}">
      <dgm:prSet/>
      <dgm:spPr/>
      <dgm:t>
        <a:bodyPr/>
        <a:lstStyle/>
        <a:p>
          <a:endParaRPr lang="en-US"/>
        </a:p>
      </dgm:t>
    </dgm:pt>
    <dgm:pt modelId="{582F0088-5D9D-4084-B0DC-C3A4B7E77AC0}">
      <dgm:prSet phldrT="[Text]" custT="1"/>
      <dgm:spPr/>
      <dgm:t>
        <a:bodyPr/>
        <a:lstStyle/>
        <a:p>
          <a:r>
            <a:rPr lang="en-US" sz="1600" b="1" dirty="0" smtClean="0">
              <a:solidFill>
                <a:schemeClr val="tx1"/>
              </a:solidFill>
            </a:rPr>
            <a:t>Take Rigorous Courses </a:t>
          </a:r>
          <a:endParaRPr lang="en-US" sz="1600" b="1" dirty="0">
            <a:solidFill>
              <a:schemeClr val="tx1"/>
            </a:solidFill>
          </a:endParaRPr>
        </a:p>
      </dgm:t>
    </dgm:pt>
    <dgm:pt modelId="{59197C27-526C-4402-B722-C3A13B575D49}" type="parTrans" cxnId="{506B6E5C-F6F1-4BF6-A645-F448A969425F}">
      <dgm:prSet/>
      <dgm:spPr/>
      <dgm:t>
        <a:bodyPr/>
        <a:lstStyle/>
        <a:p>
          <a:endParaRPr lang="en-US"/>
        </a:p>
      </dgm:t>
    </dgm:pt>
    <dgm:pt modelId="{094ABD98-9EC6-4BD1-9869-A451E979822F}" type="sibTrans" cxnId="{506B6E5C-F6F1-4BF6-A645-F448A969425F}">
      <dgm:prSet/>
      <dgm:spPr/>
      <dgm:t>
        <a:bodyPr/>
        <a:lstStyle/>
        <a:p>
          <a:endParaRPr lang="en-US"/>
        </a:p>
      </dgm:t>
    </dgm:pt>
    <dgm:pt modelId="{F32DD6DA-B416-4176-9EAA-328A4F75F583}">
      <dgm:prSet phldrT="[Text]" custT="1"/>
      <dgm:spPr/>
      <dgm:t>
        <a:bodyPr/>
        <a:lstStyle/>
        <a:p>
          <a:r>
            <a:rPr lang="en-US" sz="1600" b="1" dirty="0" smtClean="0">
              <a:solidFill>
                <a:schemeClr val="tx1"/>
              </a:solidFill>
            </a:rPr>
            <a:t>Develop Good Study Habits</a:t>
          </a:r>
          <a:endParaRPr lang="en-US" sz="1600" b="1" dirty="0">
            <a:solidFill>
              <a:schemeClr val="tx1"/>
            </a:solidFill>
          </a:endParaRPr>
        </a:p>
      </dgm:t>
    </dgm:pt>
    <dgm:pt modelId="{787DB268-544A-4ED3-BD5E-9D499ED61B4B}" type="parTrans" cxnId="{50498502-273A-41A3-A7BA-4FAA25EAEDF0}">
      <dgm:prSet/>
      <dgm:spPr/>
      <dgm:t>
        <a:bodyPr/>
        <a:lstStyle/>
        <a:p>
          <a:endParaRPr lang="en-US"/>
        </a:p>
      </dgm:t>
    </dgm:pt>
    <dgm:pt modelId="{C3C082EB-1205-499A-9CAA-D72754CA3CE2}" type="sibTrans" cxnId="{50498502-273A-41A3-A7BA-4FAA25EAEDF0}">
      <dgm:prSet/>
      <dgm:spPr/>
      <dgm:t>
        <a:bodyPr/>
        <a:lstStyle/>
        <a:p>
          <a:endParaRPr lang="en-US"/>
        </a:p>
      </dgm:t>
    </dgm:pt>
    <dgm:pt modelId="{C4C8B3C4-4CD3-4A66-B7A1-4465CABEEC55}">
      <dgm:prSet custT="1"/>
      <dgm:spPr/>
      <dgm:t>
        <a:bodyPr/>
        <a:lstStyle/>
        <a:p>
          <a:r>
            <a:rPr lang="en-US" sz="1600" b="1" dirty="0" smtClean="0">
              <a:solidFill>
                <a:schemeClr val="tx1"/>
              </a:solidFill>
            </a:rPr>
            <a:t>4 Years of Core Academic Classes</a:t>
          </a:r>
          <a:endParaRPr lang="en-US" sz="1600" b="1" dirty="0">
            <a:solidFill>
              <a:schemeClr val="tx1"/>
            </a:solidFill>
          </a:endParaRPr>
        </a:p>
      </dgm:t>
    </dgm:pt>
    <dgm:pt modelId="{D44DCA73-2AF9-4103-854B-FD07A3263846}" type="parTrans" cxnId="{B5A7CBD7-553D-4998-8181-0D89E7CC85D4}">
      <dgm:prSet/>
      <dgm:spPr/>
      <dgm:t>
        <a:bodyPr/>
        <a:lstStyle/>
        <a:p>
          <a:endParaRPr lang="en-US"/>
        </a:p>
      </dgm:t>
    </dgm:pt>
    <dgm:pt modelId="{3F560ECB-12E0-4CEC-B9E5-B0F5188CB518}" type="sibTrans" cxnId="{B5A7CBD7-553D-4998-8181-0D89E7CC85D4}">
      <dgm:prSet/>
      <dgm:spPr/>
      <dgm:t>
        <a:bodyPr/>
        <a:lstStyle/>
        <a:p>
          <a:endParaRPr lang="en-US"/>
        </a:p>
      </dgm:t>
    </dgm:pt>
    <dgm:pt modelId="{371DFF42-AD69-464F-B455-6D44139BBA2A}">
      <dgm:prSet/>
      <dgm:spPr/>
      <dgm:t>
        <a:bodyPr/>
        <a:lstStyle/>
        <a:p>
          <a:r>
            <a:rPr lang="en-US" b="1" dirty="0" smtClean="0">
              <a:solidFill>
                <a:schemeClr val="tx1"/>
              </a:solidFill>
            </a:rPr>
            <a:t>3 or More Years of a Consecutive World Language</a:t>
          </a:r>
          <a:endParaRPr lang="en-US" b="1" dirty="0">
            <a:solidFill>
              <a:schemeClr val="tx1"/>
            </a:solidFill>
          </a:endParaRPr>
        </a:p>
      </dgm:t>
    </dgm:pt>
    <dgm:pt modelId="{FE783A9A-A61E-4774-9B8A-FF3843F78099}" type="parTrans" cxnId="{D8FDFD30-1EF3-44D6-A9A1-3632EEC7867D}">
      <dgm:prSet/>
      <dgm:spPr/>
      <dgm:t>
        <a:bodyPr/>
        <a:lstStyle/>
        <a:p>
          <a:endParaRPr lang="en-US"/>
        </a:p>
      </dgm:t>
    </dgm:pt>
    <dgm:pt modelId="{3F96F810-055C-40E0-9E71-CBC5212C1F1E}" type="sibTrans" cxnId="{D8FDFD30-1EF3-44D6-A9A1-3632EEC7867D}">
      <dgm:prSet/>
      <dgm:spPr/>
      <dgm:t>
        <a:bodyPr/>
        <a:lstStyle/>
        <a:p>
          <a:endParaRPr lang="en-US"/>
        </a:p>
      </dgm:t>
    </dgm:pt>
    <dgm:pt modelId="{619F0C2A-E467-4A1D-A700-8733D2A9BD88}" type="pres">
      <dgm:prSet presAssocID="{AA5834E8-111B-4547-9AC6-B6287E298E42}" presName="cycle" presStyleCnt="0">
        <dgm:presLayoutVars>
          <dgm:dir/>
          <dgm:resizeHandles val="exact"/>
        </dgm:presLayoutVars>
      </dgm:prSet>
      <dgm:spPr/>
      <dgm:t>
        <a:bodyPr/>
        <a:lstStyle/>
        <a:p>
          <a:endParaRPr lang="en-US"/>
        </a:p>
      </dgm:t>
    </dgm:pt>
    <dgm:pt modelId="{CBB7176E-61A1-45FC-BE08-4C07F678C493}" type="pres">
      <dgm:prSet presAssocID="{0DEE4336-C485-4712-8C69-463C014A860A}" presName="node" presStyleLbl="node1" presStyleIdx="0" presStyleCnt="6" custScaleX="132626" custScaleY="128498">
        <dgm:presLayoutVars>
          <dgm:bulletEnabled val="1"/>
        </dgm:presLayoutVars>
      </dgm:prSet>
      <dgm:spPr/>
      <dgm:t>
        <a:bodyPr/>
        <a:lstStyle/>
        <a:p>
          <a:endParaRPr lang="en-US"/>
        </a:p>
      </dgm:t>
    </dgm:pt>
    <dgm:pt modelId="{87566C80-A6D3-4497-8368-0D72EA6E1319}" type="pres">
      <dgm:prSet presAssocID="{2ECA74CC-0A9B-46D2-9F50-1E580E56AB39}" presName="sibTrans" presStyleLbl="sibTrans2D1" presStyleIdx="0" presStyleCnt="6"/>
      <dgm:spPr/>
      <dgm:t>
        <a:bodyPr/>
        <a:lstStyle/>
        <a:p>
          <a:endParaRPr lang="en-US"/>
        </a:p>
      </dgm:t>
    </dgm:pt>
    <dgm:pt modelId="{D6D450B5-2A7E-431C-8231-3CC9CFD737D1}" type="pres">
      <dgm:prSet presAssocID="{2ECA74CC-0A9B-46D2-9F50-1E580E56AB39}" presName="connectorText" presStyleLbl="sibTrans2D1" presStyleIdx="0" presStyleCnt="6"/>
      <dgm:spPr/>
      <dgm:t>
        <a:bodyPr/>
        <a:lstStyle/>
        <a:p>
          <a:endParaRPr lang="en-US"/>
        </a:p>
      </dgm:t>
    </dgm:pt>
    <dgm:pt modelId="{92944B64-FFBD-4F02-B06E-98EE1AF2AA31}" type="pres">
      <dgm:prSet presAssocID="{C4C8B3C4-4CD3-4A66-B7A1-4465CABEEC55}" presName="node" presStyleLbl="node1" presStyleIdx="1" presStyleCnt="6" custScaleX="135912" custScaleY="127410">
        <dgm:presLayoutVars>
          <dgm:bulletEnabled val="1"/>
        </dgm:presLayoutVars>
      </dgm:prSet>
      <dgm:spPr/>
      <dgm:t>
        <a:bodyPr/>
        <a:lstStyle/>
        <a:p>
          <a:endParaRPr lang="en-US"/>
        </a:p>
      </dgm:t>
    </dgm:pt>
    <dgm:pt modelId="{58E2D8A6-FAF4-4DED-92C2-13B6ED333AAF}" type="pres">
      <dgm:prSet presAssocID="{3F560ECB-12E0-4CEC-B9E5-B0F5188CB518}" presName="sibTrans" presStyleLbl="sibTrans2D1" presStyleIdx="1" presStyleCnt="6"/>
      <dgm:spPr/>
      <dgm:t>
        <a:bodyPr/>
        <a:lstStyle/>
        <a:p>
          <a:endParaRPr lang="en-US"/>
        </a:p>
      </dgm:t>
    </dgm:pt>
    <dgm:pt modelId="{A63F53BC-3D5B-4311-B1FD-99B189DB08CF}" type="pres">
      <dgm:prSet presAssocID="{3F560ECB-12E0-4CEC-B9E5-B0F5188CB518}" presName="connectorText" presStyleLbl="sibTrans2D1" presStyleIdx="1" presStyleCnt="6"/>
      <dgm:spPr/>
      <dgm:t>
        <a:bodyPr/>
        <a:lstStyle/>
        <a:p>
          <a:endParaRPr lang="en-US"/>
        </a:p>
      </dgm:t>
    </dgm:pt>
    <dgm:pt modelId="{0C065373-47C4-48EC-B81F-CBFD791A3F8B}" type="pres">
      <dgm:prSet presAssocID="{371DFF42-AD69-464F-B455-6D44139BBA2A}" presName="node" presStyleLbl="node1" presStyleIdx="2" presStyleCnt="6" custScaleX="132277" custScaleY="133250">
        <dgm:presLayoutVars>
          <dgm:bulletEnabled val="1"/>
        </dgm:presLayoutVars>
      </dgm:prSet>
      <dgm:spPr/>
      <dgm:t>
        <a:bodyPr/>
        <a:lstStyle/>
        <a:p>
          <a:endParaRPr lang="en-US"/>
        </a:p>
      </dgm:t>
    </dgm:pt>
    <dgm:pt modelId="{58949F1B-59A6-43C8-BEE7-32459CD473B3}" type="pres">
      <dgm:prSet presAssocID="{3F96F810-055C-40E0-9E71-CBC5212C1F1E}" presName="sibTrans" presStyleLbl="sibTrans2D1" presStyleIdx="2" presStyleCnt="6"/>
      <dgm:spPr/>
      <dgm:t>
        <a:bodyPr/>
        <a:lstStyle/>
        <a:p>
          <a:endParaRPr lang="en-US"/>
        </a:p>
      </dgm:t>
    </dgm:pt>
    <dgm:pt modelId="{AC7A131D-2450-48CE-AC5C-876DB816409D}" type="pres">
      <dgm:prSet presAssocID="{3F96F810-055C-40E0-9E71-CBC5212C1F1E}" presName="connectorText" presStyleLbl="sibTrans2D1" presStyleIdx="2" presStyleCnt="6"/>
      <dgm:spPr/>
      <dgm:t>
        <a:bodyPr/>
        <a:lstStyle/>
        <a:p>
          <a:endParaRPr lang="en-US"/>
        </a:p>
      </dgm:t>
    </dgm:pt>
    <dgm:pt modelId="{817E81E7-09DC-4A46-BF74-04E1D6A76CFA}" type="pres">
      <dgm:prSet presAssocID="{E6A5CF52-A8EC-4EA7-A613-5F1BFAD0C4BC}" presName="node" presStyleLbl="node1" presStyleIdx="3" presStyleCnt="6" custScaleX="127691" custScaleY="131301">
        <dgm:presLayoutVars>
          <dgm:bulletEnabled val="1"/>
        </dgm:presLayoutVars>
      </dgm:prSet>
      <dgm:spPr/>
      <dgm:t>
        <a:bodyPr/>
        <a:lstStyle/>
        <a:p>
          <a:endParaRPr lang="en-US"/>
        </a:p>
      </dgm:t>
    </dgm:pt>
    <dgm:pt modelId="{7A814A0F-D23B-4790-8F36-35A44BDC53CC}" type="pres">
      <dgm:prSet presAssocID="{EBF910EF-2186-44F2-9736-5F0ABD2DEC59}" presName="sibTrans" presStyleLbl="sibTrans2D1" presStyleIdx="3" presStyleCnt="6"/>
      <dgm:spPr/>
      <dgm:t>
        <a:bodyPr/>
        <a:lstStyle/>
        <a:p>
          <a:endParaRPr lang="en-US"/>
        </a:p>
      </dgm:t>
    </dgm:pt>
    <dgm:pt modelId="{B6329ABF-7645-4B27-B8D8-05F88DEA9F02}" type="pres">
      <dgm:prSet presAssocID="{EBF910EF-2186-44F2-9736-5F0ABD2DEC59}" presName="connectorText" presStyleLbl="sibTrans2D1" presStyleIdx="3" presStyleCnt="6"/>
      <dgm:spPr/>
      <dgm:t>
        <a:bodyPr/>
        <a:lstStyle/>
        <a:p>
          <a:endParaRPr lang="en-US"/>
        </a:p>
      </dgm:t>
    </dgm:pt>
    <dgm:pt modelId="{545DEF2A-1792-4A71-86CC-210614B66484}" type="pres">
      <dgm:prSet presAssocID="{582F0088-5D9D-4084-B0DC-C3A4B7E77AC0}" presName="node" presStyleLbl="node1" presStyleIdx="4" presStyleCnt="6" custScaleX="129190" custScaleY="136053">
        <dgm:presLayoutVars>
          <dgm:bulletEnabled val="1"/>
        </dgm:presLayoutVars>
      </dgm:prSet>
      <dgm:spPr/>
      <dgm:t>
        <a:bodyPr/>
        <a:lstStyle/>
        <a:p>
          <a:endParaRPr lang="en-US"/>
        </a:p>
      </dgm:t>
    </dgm:pt>
    <dgm:pt modelId="{5BA32D95-DEEB-457F-B369-23B539FE9FCE}" type="pres">
      <dgm:prSet presAssocID="{094ABD98-9EC6-4BD1-9869-A451E979822F}" presName="sibTrans" presStyleLbl="sibTrans2D1" presStyleIdx="4" presStyleCnt="6"/>
      <dgm:spPr/>
      <dgm:t>
        <a:bodyPr/>
        <a:lstStyle/>
        <a:p>
          <a:endParaRPr lang="en-US"/>
        </a:p>
      </dgm:t>
    </dgm:pt>
    <dgm:pt modelId="{36D07F33-DAFF-4711-A321-8831ED0CCD69}" type="pres">
      <dgm:prSet presAssocID="{094ABD98-9EC6-4BD1-9869-A451E979822F}" presName="connectorText" presStyleLbl="sibTrans2D1" presStyleIdx="4" presStyleCnt="6"/>
      <dgm:spPr/>
      <dgm:t>
        <a:bodyPr/>
        <a:lstStyle/>
        <a:p>
          <a:endParaRPr lang="en-US"/>
        </a:p>
      </dgm:t>
    </dgm:pt>
    <dgm:pt modelId="{59170930-88BD-460A-8A6D-68CB5342E731}" type="pres">
      <dgm:prSet presAssocID="{F32DD6DA-B416-4176-9EAA-328A4F75F583}" presName="node" presStyleLbl="node1" presStyleIdx="5" presStyleCnt="6" custScaleX="132339" custScaleY="127201">
        <dgm:presLayoutVars>
          <dgm:bulletEnabled val="1"/>
        </dgm:presLayoutVars>
      </dgm:prSet>
      <dgm:spPr/>
      <dgm:t>
        <a:bodyPr/>
        <a:lstStyle/>
        <a:p>
          <a:endParaRPr lang="en-US"/>
        </a:p>
      </dgm:t>
    </dgm:pt>
    <dgm:pt modelId="{7D2BA70B-A10B-4F63-9743-2608E688F854}" type="pres">
      <dgm:prSet presAssocID="{C3C082EB-1205-499A-9CAA-D72754CA3CE2}" presName="sibTrans" presStyleLbl="sibTrans2D1" presStyleIdx="5" presStyleCnt="6"/>
      <dgm:spPr/>
      <dgm:t>
        <a:bodyPr/>
        <a:lstStyle/>
        <a:p>
          <a:endParaRPr lang="en-US"/>
        </a:p>
      </dgm:t>
    </dgm:pt>
    <dgm:pt modelId="{E8B23BA8-8FB5-4E73-A7C2-2959ED20D8D9}" type="pres">
      <dgm:prSet presAssocID="{C3C082EB-1205-499A-9CAA-D72754CA3CE2}" presName="connectorText" presStyleLbl="sibTrans2D1" presStyleIdx="5" presStyleCnt="6"/>
      <dgm:spPr/>
      <dgm:t>
        <a:bodyPr/>
        <a:lstStyle/>
        <a:p>
          <a:endParaRPr lang="en-US"/>
        </a:p>
      </dgm:t>
    </dgm:pt>
  </dgm:ptLst>
  <dgm:cxnLst>
    <dgm:cxn modelId="{9984E376-E3B6-4DB0-AD0D-FF08565355A3}" type="presOf" srcId="{F32DD6DA-B416-4176-9EAA-328A4F75F583}" destId="{59170930-88BD-460A-8A6D-68CB5342E731}" srcOrd="0" destOrd="0" presId="urn:microsoft.com/office/officeart/2005/8/layout/cycle2"/>
    <dgm:cxn modelId="{E2B0238E-02E4-4222-B6B1-250D79A717DE}" type="presOf" srcId="{582F0088-5D9D-4084-B0DC-C3A4B7E77AC0}" destId="{545DEF2A-1792-4A71-86CC-210614B66484}" srcOrd="0" destOrd="0" presId="urn:microsoft.com/office/officeart/2005/8/layout/cycle2"/>
    <dgm:cxn modelId="{506B6E5C-F6F1-4BF6-A645-F448A969425F}" srcId="{AA5834E8-111B-4547-9AC6-B6287E298E42}" destId="{582F0088-5D9D-4084-B0DC-C3A4B7E77AC0}" srcOrd="4" destOrd="0" parTransId="{59197C27-526C-4402-B722-C3A13B575D49}" sibTransId="{094ABD98-9EC6-4BD1-9869-A451E979822F}"/>
    <dgm:cxn modelId="{A5350FF2-0499-437E-B2DC-C88DACEE0028}" type="presOf" srcId="{2ECA74CC-0A9B-46D2-9F50-1E580E56AB39}" destId="{87566C80-A6D3-4497-8368-0D72EA6E1319}" srcOrd="0" destOrd="0" presId="urn:microsoft.com/office/officeart/2005/8/layout/cycle2"/>
    <dgm:cxn modelId="{E921CCAA-9170-453B-805C-EFBBE1535118}" type="presOf" srcId="{EBF910EF-2186-44F2-9736-5F0ABD2DEC59}" destId="{7A814A0F-D23B-4790-8F36-35A44BDC53CC}" srcOrd="0" destOrd="0" presId="urn:microsoft.com/office/officeart/2005/8/layout/cycle2"/>
    <dgm:cxn modelId="{CDE1B09C-F735-4A05-8740-AC666343D1E6}" type="presOf" srcId="{E6A5CF52-A8EC-4EA7-A613-5F1BFAD0C4BC}" destId="{817E81E7-09DC-4A46-BF74-04E1D6A76CFA}" srcOrd="0" destOrd="0" presId="urn:microsoft.com/office/officeart/2005/8/layout/cycle2"/>
    <dgm:cxn modelId="{987C65C9-145E-43A5-9FE5-D9FAB38AECAB}" type="presOf" srcId="{371DFF42-AD69-464F-B455-6D44139BBA2A}" destId="{0C065373-47C4-48EC-B81F-CBFD791A3F8B}" srcOrd="0" destOrd="0" presId="urn:microsoft.com/office/officeart/2005/8/layout/cycle2"/>
    <dgm:cxn modelId="{6C0750E9-9A03-4B39-82DD-EB368AE76BE1}" type="presOf" srcId="{AA5834E8-111B-4547-9AC6-B6287E298E42}" destId="{619F0C2A-E467-4A1D-A700-8733D2A9BD88}" srcOrd="0" destOrd="0" presId="urn:microsoft.com/office/officeart/2005/8/layout/cycle2"/>
    <dgm:cxn modelId="{8F97279E-9B96-4043-B94E-87D4EEDE45F9}" type="presOf" srcId="{3F96F810-055C-40E0-9E71-CBC5212C1F1E}" destId="{58949F1B-59A6-43C8-BEE7-32459CD473B3}" srcOrd="0" destOrd="0" presId="urn:microsoft.com/office/officeart/2005/8/layout/cycle2"/>
    <dgm:cxn modelId="{ACF2BDC6-BC1D-4B03-9C3C-381A4A6638BC}" type="presOf" srcId="{3F96F810-055C-40E0-9E71-CBC5212C1F1E}" destId="{AC7A131D-2450-48CE-AC5C-876DB816409D}" srcOrd="1" destOrd="0" presId="urn:microsoft.com/office/officeart/2005/8/layout/cycle2"/>
    <dgm:cxn modelId="{168C918A-3785-4072-9B8F-448A3EEAA9AA}" type="presOf" srcId="{C4C8B3C4-4CD3-4A66-B7A1-4465CABEEC55}" destId="{92944B64-FFBD-4F02-B06E-98EE1AF2AA31}" srcOrd="0" destOrd="0" presId="urn:microsoft.com/office/officeart/2005/8/layout/cycle2"/>
    <dgm:cxn modelId="{B5A7CBD7-553D-4998-8181-0D89E7CC85D4}" srcId="{AA5834E8-111B-4547-9AC6-B6287E298E42}" destId="{C4C8B3C4-4CD3-4A66-B7A1-4465CABEEC55}" srcOrd="1" destOrd="0" parTransId="{D44DCA73-2AF9-4103-854B-FD07A3263846}" sibTransId="{3F560ECB-12E0-4CEC-B9E5-B0F5188CB518}"/>
    <dgm:cxn modelId="{CC4BD8EF-82A8-4709-99F5-3E2C8A0E3A91}" type="presOf" srcId="{C3C082EB-1205-499A-9CAA-D72754CA3CE2}" destId="{7D2BA70B-A10B-4F63-9743-2608E688F854}" srcOrd="0" destOrd="0" presId="urn:microsoft.com/office/officeart/2005/8/layout/cycle2"/>
    <dgm:cxn modelId="{0176B2AE-53F3-42FF-8EA0-0D98D948A2F3}" type="presOf" srcId="{2ECA74CC-0A9B-46D2-9F50-1E580E56AB39}" destId="{D6D450B5-2A7E-431C-8231-3CC9CFD737D1}" srcOrd="1" destOrd="0" presId="urn:microsoft.com/office/officeart/2005/8/layout/cycle2"/>
    <dgm:cxn modelId="{D6191482-4C05-44F3-8269-62927C5F1989}" type="presOf" srcId="{3F560ECB-12E0-4CEC-B9E5-B0F5188CB518}" destId="{58E2D8A6-FAF4-4DED-92C2-13B6ED333AAF}" srcOrd="0" destOrd="0" presId="urn:microsoft.com/office/officeart/2005/8/layout/cycle2"/>
    <dgm:cxn modelId="{D8FDFD30-1EF3-44D6-A9A1-3632EEC7867D}" srcId="{AA5834E8-111B-4547-9AC6-B6287E298E42}" destId="{371DFF42-AD69-464F-B455-6D44139BBA2A}" srcOrd="2" destOrd="0" parTransId="{FE783A9A-A61E-4774-9B8A-FF3843F78099}" sibTransId="{3F96F810-055C-40E0-9E71-CBC5212C1F1E}"/>
    <dgm:cxn modelId="{17AF9E59-3343-44AC-901C-177307649B9D}" srcId="{AA5834E8-111B-4547-9AC6-B6287E298E42}" destId="{E6A5CF52-A8EC-4EA7-A613-5F1BFAD0C4BC}" srcOrd="3" destOrd="0" parTransId="{5C878683-B5B3-4846-A05E-151A46AE54FC}" sibTransId="{EBF910EF-2186-44F2-9736-5F0ABD2DEC59}"/>
    <dgm:cxn modelId="{8DC81815-F674-4887-B3EF-0951FD290135}" type="presOf" srcId="{3F560ECB-12E0-4CEC-B9E5-B0F5188CB518}" destId="{A63F53BC-3D5B-4311-B1FD-99B189DB08CF}" srcOrd="1" destOrd="0" presId="urn:microsoft.com/office/officeart/2005/8/layout/cycle2"/>
    <dgm:cxn modelId="{50498502-273A-41A3-A7BA-4FAA25EAEDF0}" srcId="{AA5834E8-111B-4547-9AC6-B6287E298E42}" destId="{F32DD6DA-B416-4176-9EAA-328A4F75F583}" srcOrd="5" destOrd="0" parTransId="{787DB268-544A-4ED3-BD5E-9D499ED61B4B}" sibTransId="{C3C082EB-1205-499A-9CAA-D72754CA3CE2}"/>
    <dgm:cxn modelId="{087EC116-DD9A-499D-A121-FE6FC6E732CB}" type="presOf" srcId="{EBF910EF-2186-44F2-9736-5F0ABD2DEC59}" destId="{B6329ABF-7645-4B27-B8D8-05F88DEA9F02}" srcOrd="1" destOrd="0" presId="urn:microsoft.com/office/officeart/2005/8/layout/cycle2"/>
    <dgm:cxn modelId="{D33B790B-F555-4C59-A266-86D1DE28EBC7}" type="presOf" srcId="{C3C082EB-1205-499A-9CAA-D72754CA3CE2}" destId="{E8B23BA8-8FB5-4E73-A7C2-2959ED20D8D9}" srcOrd="1" destOrd="0" presId="urn:microsoft.com/office/officeart/2005/8/layout/cycle2"/>
    <dgm:cxn modelId="{80353182-C109-4825-8EFD-6A9E3DD29267}" type="presOf" srcId="{0DEE4336-C485-4712-8C69-463C014A860A}" destId="{CBB7176E-61A1-45FC-BE08-4C07F678C493}" srcOrd="0" destOrd="0" presId="urn:microsoft.com/office/officeart/2005/8/layout/cycle2"/>
    <dgm:cxn modelId="{926B460F-D769-475F-9684-D1D8E4114E4D}" srcId="{AA5834E8-111B-4547-9AC6-B6287E298E42}" destId="{0DEE4336-C485-4712-8C69-463C014A860A}" srcOrd="0" destOrd="0" parTransId="{55FB4CDD-DBB2-42DA-8CCD-620EB07463E8}" sibTransId="{2ECA74CC-0A9B-46D2-9F50-1E580E56AB39}"/>
    <dgm:cxn modelId="{A301FA77-916B-4195-9281-642203861574}" type="presOf" srcId="{094ABD98-9EC6-4BD1-9869-A451E979822F}" destId="{36D07F33-DAFF-4711-A321-8831ED0CCD69}" srcOrd="1" destOrd="0" presId="urn:microsoft.com/office/officeart/2005/8/layout/cycle2"/>
    <dgm:cxn modelId="{730EE8A4-588A-413C-995C-64A385793258}" type="presOf" srcId="{094ABD98-9EC6-4BD1-9869-A451E979822F}" destId="{5BA32D95-DEEB-457F-B369-23B539FE9FCE}" srcOrd="0" destOrd="0" presId="urn:microsoft.com/office/officeart/2005/8/layout/cycle2"/>
    <dgm:cxn modelId="{76B1995E-9335-40A6-A127-339BA37A87AC}" type="presParOf" srcId="{619F0C2A-E467-4A1D-A700-8733D2A9BD88}" destId="{CBB7176E-61A1-45FC-BE08-4C07F678C493}" srcOrd="0" destOrd="0" presId="urn:microsoft.com/office/officeart/2005/8/layout/cycle2"/>
    <dgm:cxn modelId="{F8E9632B-E7A6-41AF-9931-86AC6440C39D}" type="presParOf" srcId="{619F0C2A-E467-4A1D-A700-8733D2A9BD88}" destId="{87566C80-A6D3-4497-8368-0D72EA6E1319}" srcOrd="1" destOrd="0" presId="urn:microsoft.com/office/officeart/2005/8/layout/cycle2"/>
    <dgm:cxn modelId="{15D3DA71-7092-4759-812F-4FB5FB9AAB4E}" type="presParOf" srcId="{87566C80-A6D3-4497-8368-0D72EA6E1319}" destId="{D6D450B5-2A7E-431C-8231-3CC9CFD737D1}" srcOrd="0" destOrd="0" presId="urn:microsoft.com/office/officeart/2005/8/layout/cycle2"/>
    <dgm:cxn modelId="{57E8EB5F-7540-478E-8DCA-618677BF843B}" type="presParOf" srcId="{619F0C2A-E467-4A1D-A700-8733D2A9BD88}" destId="{92944B64-FFBD-4F02-B06E-98EE1AF2AA31}" srcOrd="2" destOrd="0" presId="urn:microsoft.com/office/officeart/2005/8/layout/cycle2"/>
    <dgm:cxn modelId="{1C7EA780-01D3-4184-857E-5A0347968B1E}" type="presParOf" srcId="{619F0C2A-E467-4A1D-A700-8733D2A9BD88}" destId="{58E2D8A6-FAF4-4DED-92C2-13B6ED333AAF}" srcOrd="3" destOrd="0" presId="urn:microsoft.com/office/officeart/2005/8/layout/cycle2"/>
    <dgm:cxn modelId="{54127AF0-D597-46B0-9D21-D1F62A0EC2B2}" type="presParOf" srcId="{58E2D8A6-FAF4-4DED-92C2-13B6ED333AAF}" destId="{A63F53BC-3D5B-4311-B1FD-99B189DB08CF}" srcOrd="0" destOrd="0" presId="urn:microsoft.com/office/officeart/2005/8/layout/cycle2"/>
    <dgm:cxn modelId="{FEE3D8CB-9763-4881-B6DE-D296578ECCA2}" type="presParOf" srcId="{619F0C2A-E467-4A1D-A700-8733D2A9BD88}" destId="{0C065373-47C4-48EC-B81F-CBFD791A3F8B}" srcOrd="4" destOrd="0" presId="urn:microsoft.com/office/officeart/2005/8/layout/cycle2"/>
    <dgm:cxn modelId="{B248C23C-90C8-45E0-AD60-FDCB70C8746A}" type="presParOf" srcId="{619F0C2A-E467-4A1D-A700-8733D2A9BD88}" destId="{58949F1B-59A6-43C8-BEE7-32459CD473B3}" srcOrd="5" destOrd="0" presId="urn:microsoft.com/office/officeart/2005/8/layout/cycle2"/>
    <dgm:cxn modelId="{EF348BDB-28A4-4C12-B81C-350A8607CD8A}" type="presParOf" srcId="{58949F1B-59A6-43C8-BEE7-32459CD473B3}" destId="{AC7A131D-2450-48CE-AC5C-876DB816409D}" srcOrd="0" destOrd="0" presId="urn:microsoft.com/office/officeart/2005/8/layout/cycle2"/>
    <dgm:cxn modelId="{57867510-0806-4FED-B5F2-47708BC67819}" type="presParOf" srcId="{619F0C2A-E467-4A1D-A700-8733D2A9BD88}" destId="{817E81E7-09DC-4A46-BF74-04E1D6A76CFA}" srcOrd="6" destOrd="0" presId="urn:microsoft.com/office/officeart/2005/8/layout/cycle2"/>
    <dgm:cxn modelId="{0DDBCD10-6BE3-4226-A9A8-A9E44ECF5E2F}" type="presParOf" srcId="{619F0C2A-E467-4A1D-A700-8733D2A9BD88}" destId="{7A814A0F-D23B-4790-8F36-35A44BDC53CC}" srcOrd="7" destOrd="0" presId="urn:microsoft.com/office/officeart/2005/8/layout/cycle2"/>
    <dgm:cxn modelId="{2013245B-F3B2-470E-9106-9093BB764432}" type="presParOf" srcId="{7A814A0F-D23B-4790-8F36-35A44BDC53CC}" destId="{B6329ABF-7645-4B27-B8D8-05F88DEA9F02}" srcOrd="0" destOrd="0" presId="urn:microsoft.com/office/officeart/2005/8/layout/cycle2"/>
    <dgm:cxn modelId="{F9C002A1-FDA7-4662-8AA1-9EBF0DB0020D}" type="presParOf" srcId="{619F0C2A-E467-4A1D-A700-8733D2A9BD88}" destId="{545DEF2A-1792-4A71-86CC-210614B66484}" srcOrd="8" destOrd="0" presId="urn:microsoft.com/office/officeart/2005/8/layout/cycle2"/>
    <dgm:cxn modelId="{032523F8-21BD-4EAD-8639-51DC91998DAB}" type="presParOf" srcId="{619F0C2A-E467-4A1D-A700-8733D2A9BD88}" destId="{5BA32D95-DEEB-457F-B369-23B539FE9FCE}" srcOrd="9" destOrd="0" presId="urn:microsoft.com/office/officeart/2005/8/layout/cycle2"/>
    <dgm:cxn modelId="{ACA7DE6D-6D1C-43EC-AD40-F347DAA235B0}" type="presParOf" srcId="{5BA32D95-DEEB-457F-B369-23B539FE9FCE}" destId="{36D07F33-DAFF-4711-A321-8831ED0CCD69}" srcOrd="0" destOrd="0" presId="urn:microsoft.com/office/officeart/2005/8/layout/cycle2"/>
    <dgm:cxn modelId="{EAADCF88-EDFF-4192-9675-F0F87F522CDB}" type="presParOf" srcId="{619F0C2A-E467-4A1D-A700-8733D2A9BD88}" destId="{59170930-88BD-460A-8A6D-68CB5342E731}" srcOrd="10" destOrd="0" presId="urn:microsoft.com/office/officeart/2005/8/layout/cycle2"/>
    <dgm:cxn modelId="{774C2387-3552-484A-987D-D7EBC46EDA3D}" type="presParOf" srcId="{619F0C2A-E467-4A1D-A700-8733D2A9BD88}" destId="{7D2BA70B-A10B-4F63-9743-2608E688F854}" srcOrd="11" destOrd="0" presId="urn:microsoft.com/office/officeart/2005/8/layout/cycle2"/>
    <dgm:cxn modelId="{B93C581B-8B65-41D4-9521-9A4BFA5AC0F1}" type="presParOf" srcId="{7D2BA70B-A10B-4F63-9743-2608E688F854}" destId="{E8B23BA8-8FB5-4E73-A7C2-2959ED20D8D9}"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AE43A-6968-41B2-AC15-9AF9426E96BB}">
      <dsp:nvSpPr>
        <dsp:cNvPr id="0" name=""/>
        <dsp:cNvSpPr/>
      </dsp:nvSpPr>
      <dsp:spPr>
        <a:xfrm>
          <a:off x="2111297" y="587314"/>
          <a:ext cx="3930698" cy="3930698"/>
        </a:xfrm>
        <a:prstGeom prst="blockArc">
          <a:avLst>
            <a:gd name="adj1" fmla="val 10826965"/>
            <a:gd name="adj2" fmla="val 1617878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BE2A9A-1264-4F26-A181-76C26344CE5B}">
      <dsp:nvSpPr>
        <dsp:cNvPr id="0" name=""/>
        <dsp:cNvSpPr/>
      </dsp:nvSpPr>
      <dsp:spPr>
        <a:xfrm>
          <a:off x="2111296" y="587387"/>
          <a:ext cx="3930698" cy="3930698"/>
        </a:xfrm>
        <a:prstGeom prst="blockArc">
          <a:avLst>
            <a:gd name="adj1" fmla="val 5421211"/>
            <a:gd name="adj2" fmla="val 10827096"/>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CEFD1C-89F0-4BF7-918C-4D2CEA224290}">
      <dsp:nvSpPr>
        <dsp:cNvPr id="0" name=""/>
        <dsp:cNvSpPr/>
      </dsp:nvSpPr>
      <dsp:spPr>
        <a:xfrm>
          <a:off x="2099451" y="587350"/>
          <a:ext cx="3930698" cy="3930698"/>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844A0E-89DF-435E-920B-8538FB6044AA}">
      <dsp:nvSpPr>
        <dsp:cNvPr id="0" name=""/>
        <dsp:cNvSpPr/>
      </dsp:nvSpPr>
      <dsp:spPr>
        <a:xfrm>
          <a:off x="2099451" y="587350"/>
          <a:ext cx="3930698" cy="3930698"/>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115D4-06DB-42B2-857E-001F934519F3}">
      <dsp:nvSpPr>
        <dsp:cNvPr id="0" name=""/>
        <dsp:cNvSpPr/>
      </dsp:nvSpPr>
      <dsp:spPr>
        <a:xfrm>
          <a:off x="3161079" y="1648978"/>
          <a:ext cx="1807443" cy="1807443"/>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425773" y="1913672"/>
        <a:ext cx="1278055" cy="1278055"/>
      </dsp:txXfrm>
    </dsp:sp>
    <dsp:sp modelId="{55EECBC8-D766-43E5-B243-E48F89A11EED}">
      <dsp:nvSpPr>
        <dsp:cNvPr id="0" name=""/>
        <dsp:cNvSpPr/>
      </dsp:nvSpPr>
      <dsp:spPr>
        <a:xfrm>
          <a:off x="3112299" y="293"/>
          <a:ext cx="1905001" cy="126521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Credit Requirement</a:t>
          </a:r>
          <a:endParaRPr lang="en-US" sz="1800" b="1" kern="1200" dirty="0"/>
        </a:p>
      </dsp:txBody>
      <dsp:txXfrm>
        <a:off x="3391280" y="185579"/>
        <a:ext cx="1347039" cy="894638"/>
      </dsp:txXfrm>
    </dsp:sp>
    <dsp:sp modelId="{0EDB3B8C-371C-4A26-BB21-2EFDFCF58C65}">
      <dsp:nvSpPr>
        <dsp:cNvPr id="0" name=""/>
        <dsp:cNvSpPr/>
      </dsp:nvSpPr>
      <dsp:spPr>
        <a:xfrm>
          <a:off x="4946908" y="1920094"/>
          <a:ext cx="2075387" cy="126521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Service Learning</a:t>
          </a:r>
          <a:endParaRPr lang="en-US" sz="2800" b="1" kern="1200" dirty="0"/>
        </a:p>
      </dsp:txBody>
      <dsp:txXfrm>
        <a:off x="5250841" y="2105380"/>
        <a:ext cx="1467521" cy="894638"/>
      </dsp:txXfrm>
    </dsp:sp>
    <dsp:sp modelId="{4555E696-C73C-4D5A-AB10-CBC4F3D28BC8}">
      <dsp:nvSpPr>
        <dsp:cNvPr id="0" name=""/>
        <dsp:cNvSpPr/>
      </dsp:nvSpPr>
      <dsp:spPr>
        <a:xfrm>
          <a:off x="3017124" y="3839896"/>
          <a:ext cx="2095352" cy="126521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World of Work</a:t>
          </a:r>
          <a:endParaRPr lang="en-US" sz="2400" b="1" kern="1200" dirty="0"/>
        </a:p>
      </dsp:txBody>
      <dsp:txXfrm>
        <a:off x="3323981" y="4025182"/>
        <a:ext cx="1481638" cy="894638"/>
      </dsp:txXfrm>
    </dsp:sp>
    <dsp:sp modelId="{C9576776-D8A4-4FFB-9023-94FE86122126}">
      <dsp:nvSpPr>
        <dsp:cNvPr id="0" name=""/>
        <dsp:cNvSpPr/>
      </dsp:nvSpPr>
      <dsp:spPr>
        <a:xfrm>
          <a:off x="1143008" y="1905000"/>
          <a:ext cx="2027790" cy="126521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High School Assessments</a:t>
          </a:r>
          <a:endParaRPr lang="en-US" sz="2000" b="1" kern="1200" dirty="0"/>
        </a:p>
      </dsp:txBody>
      <dsp:txXfrm>
        <a:off x="1439971" y="2090286"/>
        <a:ext cx="1433864" cy="894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7176E-61A1-45FC-BE08-4C07F678C493}">
      <dsp:nvSpPr>
        <dsp:cNvPr id="0" name=""/>
        <dsp:cNvSpPr/>
      </dsp:nvSpPr>
      <dsp:spPr>
        <a:xfrm>
          <a:off x="3346565" y="-187093"/>
          <a:ext cx="1666421" cy="161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Explore Career Interests</a:t>
          </a:r>
          <a:endParaRPr lang="en-US" sz="1600" b="1" kern="1200" dirty="0">
            <a:solidFill>
              <a:schemeClr val="tx1"/>
            </a:solidFill>
          </a:endParaRPr>
        </a:p>
      </dsp:txBody>
      <dsp:txXfrm>
        <a:off x="3590607" y="49353"/>
        <a:ext cx="1178337" cy="1141661"/>
      </dsp:txXfrm>
    </dsp:sp>
    <dsp:sp modelId="{87566C80-A6D3-4497-8368-0D72EA6E1319}">
      <dsp:nvSpPr>
        <dsp:cNvPr id="0" name=""/>
        <dsp:cNvSpPr/>
      </dsp:nvSpPr>
      <dsp:spPr>
        <a:xfrm rot="1800000">
          <a:off x="4929585" y="874655"/>
          <a:ext cx="116395"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31924" y="950738"/>
        <a:ext cx="81477" cy="254438"/>
      </dsp:txXfrm>
    </dsp:sp>
    <dsp:sp modelId="{92944B64-FFBD-4F02-B06E-98EE1AF2AA31}">
      <dsp:nvSpPr>
        <dsp:cNvPr id="0" name=""/>
        <dsp:cNvSpPr/>
      </dsp:nvSpPr>
      <dsp:spPr>
        <a:xfrm>
          <a:off x="4958909" y="762547"/>
          <a:ext cx="1707709" cy="1600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4 Years of Core Academic Classes</a:t>
          </a:r>
          <a:endParaRPr lang="en-US" sz="1600" b="1" kern="1200" dirty="0">
            <a:solidFill>
              <a:schemeClr val="tx1"/>
            </a:solidFill>
          </a:endParaRPr>
        </a:p>
      </dsp:txBody>
      <dsp:txXfrm>
        <a:off x="5208997" y="996991"/>
        <a:ext cx="1207533" cy="1131995"/>
      </dsp:txXfrm>
    </dsp:sp>
    <dsp:sp modelId="{58E2D8A6-FAF4-4DED-92C2-13B6ED333AAF}">
      <dsp:nvSpPr>
        <dsp:cNvPr id="0" name=""/>
        <dsp:cNvSpPr/>
      </dsp:nvSpPr>
      <dsp:spPr>
        <a:xfrm rot="5400000">
          <a:off x="5747033" y="2271698"/>
          <a:ext cx="131461"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766752" y="2336791"/>
        <a:ext cx="92023" cy="254438"/>
      </dsp:txXfrm>
    </dsp:sp>
    <dsp:sp modelId="{0C065373-47C4-48EC-B81F-CBFD791A3F8B}">
      <dsp:nvSpPr>
        <dsp:cNvPr id="0" name=""/>
        <dsp:cNvSpPr/>
      </dsp:nvSpPr>
      <dsp:spPr>
        <a:xfrm>
          <a:off x="4981746" y="2611470"/>
          <a:ext cx="1662035" cy="16742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3 or More Years of a Consecutive World Language</a:t>
          </a:r>
          <a:endParaRPr lang="en-US" sz="1600" b="1" kern="1200" dirty="0">
            <a:solidFill>
              <a:schemeClr val="tx1"/>
            </a:solidFill>
          </a:endParaRPr>
        </a:p>
      </dsp:txBody>
      <dsp:txXfrm>
        <a:off x="5225145" y="2856660"/>
        <a:ext cx="1175237" cy="1183881"/>
      </dsp:txXfrm>
    </dsp:sp>
    <dsp:sp modelId="{58949F1B-59A6-43C8-BEE7-32459CD473B3}">
      <dsp:nvSpPr>
        <dsp:cNvPr id="0" name=""/>
        <dsp:cNvSpPr/>
      </dsp:nvSpPr>
      <dsp:spPr>
        <a:xfrm rot="9000000">
          <a:off x="4923680" y="3712340"/>
          <a:ext cx="130049"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960081" y="3787398"/>
        <a:ext cx="91034" cy="254438"/>
      </dsp:txXfrm>
    </dsp:sp>
    <dsp:sp modelId="{817E81E7-09DC-4A46-BF74-04E1D6A76CFA}">
      <dsp:nvSpPr>
        <dsp:cNvPr id="0" name=""/>
        <dsp:cNvSpPr/>
      </dsp:nvSpPr>
      <dsp:spPr>
        <a:xfrm>
          <a:off x="3377569" y="3566520"/>
          <a:ext cx="1604413" cy="16497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SAT/ACT Prep Classes</a:t>
          </a:r>
          <a:endParaRPr lang="en-US" sz="1600" b="1" kern="1200" dirty="0">
            <a:solidFill>
              <a:schemeClr val="tx1"/>
            </a:solidFill>
          </a:endParaRPr>
        </a:p>
      </dsp:txBody>
      <dsp:txXfrm>
        <a:off x="3612530" y="3808124"/>
        <a:ext cx="1134491" cy="1166564"/>
      </dsp:txXfrm>
    </dsp:sp>
    <dsp:sp modelId="{7A814A0F-D23B-4790-8F36-35A44BDC53CC}">
      <dsp:nvSpPr>
        <dsp:cNvPr id="0" name=""/>
        <dsp:cNvSpPr/>
      </dsp:nvSpPr>
      <dsp:spPr>
        <a:xfrm rot="12600000">
          <a:off x="3304837" y="3713415"/>
          <a:ext cx="135744"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342832" y="3808408"/>
        <a:ext cx="95021" cy="254438"/>
      </dsp:txXfrm>
    </dsp:sp>
    <dsp:sp modelId="{545DEF2A-1792-4A71-86CC-210614B66484}">
      <dsp:nvSpPr>
        <dsp:cNvPr id="0" name=""/>
        <dsp:cNvSpPr/>
      </dsp:nvSpPr>
      <dsp:spPr>
        <a:xfrm>
          <a:off x="1735164" y="2593860"/>
          <a:ext cx="1623248" cy="1709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Take Rigorous Courses </a:t>
          </a:r>
          <a:endParaRPr lang="en-US" sz="1600" b="1" kern="1200" dirty="0">
            <a:solidFill>
              <a:schemeClr val="tx1"/>
            </a:solidFill>
          </a:endParaRPr>
        </a:p>
      </dsp:txBody>
      <dsp:txXfrm>
        <a:off x="1972883" y="2844208"/>
        <a:ext cx="1147810" cy="1208784"/>
      </dsp:txXfrm>
    </dsp:sp>
    <dsp:sp modelId="{5BA32D95-DEEB-457F-B369-23B539FE9FCE}">
      <dsp:nvSpPr>
        <dsp:cNvPr id="0" name=""/>
        <dsp:cNvSpPr/>
      </dsp:nvSpPr>
      <dsp:spPr>
        <a:xfrm rot="16200000">
          <a:off x="2485376" y="2269434"/>
          <a:ext cx="122823"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503800" y="2372670"/>
        <a:ext cx="85976" cy="254438"/>
      </dsp:txXfrm>
    </dsp:sp>
    <dsp:sp modelId="{59170930-88BD-460A-8A6D-68CB5342E731}">
      <dsp:nvSpPr>
        <dsp:cNvPr id="0" name=""/>
        <dsp:cNvSpPr/>
      </dsp:nvSpPr>
      <dsp:spPr>
        <a:xfrm>
          <a:off x="1715381" y="763860"/>
          <a:ext cx="1662814" cy="1598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Develop Good Study Habits</a:t>
          </a:r>
          <a:endParaRPr lang="en-US" sz="1600" b="1" kern="1200" dirty="0">
            <a:solidFill>
              <a:schemeClr val="tx1"/>
            </a:solidFill>
          </a:endParaRPr>
        </a:p>
      </dsp:txBody>
      <dsp:txXfrm>
        <a:off x="1958894" y="997919"/>
        <a:ext cx="1175788" cy="1130138"/>
      </dsp:txXfrm>
    </dsp:sp>
    <dsp:sp modelId="{7D2BA70B-A10B-4F63-9743-2608E688F854}">
      <dsp:nvSpPr>
        <dsp:cNvPr id="0" name=""/>
        <dsp:cNvSpPr/>
      </dsp:nvSpPr>
      <dsp:spPr>
        <a:xfrm rot="19800000">
          <a:off x="3296111" y="882206"/>
          <a:ext cx="125157" cy="424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98626" y="976405"/>
        <a:ext cx="87610" cy="2544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pitchFamily="34" charset="0"/>
                <a:ea typeface="+mn-ea"/>
              </a:defRPr>
            </a:lvl1pPr>
          </a:lstStyle>
          <a:p>
            <a:pPr>
              <a:defRPr/>
            </a:pPr>
            <a:endParaRPr lang="en-US" dirty="0"/>
          </a:p>
        </p:txBody>
      </p:sp>
      <p:sp>
        <p:nvSpPr>
          <p:cNvPr id="3102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pitchFamily="34" charset="0"/>
                <a:ea typeface="+mn-ea"/>
              </a:defRPr>
            </a:lvl1pPr>
          </a:lstStyle>
          <a:p>
            <a:pPr>
              <a:defRPr/>
            </a:pPr>
            <a:endParaRPr lang="en-US" dirty="0"/>
          </a:p>
        </p:txBody>
      </p:sp>
      <p:sp>
        <p:nvSpPr>
          <p:cNvPr id="573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1027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02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pitchFamily="34" charset="0"/>
                <a:ea typeface="+mn-ea"/>
              </a:defRPr>
            </a:lvl1pPr>
          </a:lstStyle>
          <a:p>
            <a:pPr>
              <a:defRPr/>
            </a:pPr>
            <a:endParaRPr lang="en-US" dirty="0"/>
          </a:p>
        </p:txBody>
      </p:sp>
      <p:sp>
        <p:nvSpPr>
          <p:cNvPr id="3102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pitchFamily="34" charset="0"/>
              </a:defRPr>
            </a:lvl1pPr>
          </a:lstStyle>
          <a:p>
            <a:pPr>
              <a:defRPr/>
            </a:pPr>
            <a:fld id="{1CFE1FC9-BC39-47B1-A260-464325D6CF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Lucida Sans"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Lucida Sans"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Lucida Sans"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Lucida Sans"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768147-8BCC-492D-8EEB-08B4F27D781E}"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9214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a summary before examining course sequences, recall that all h</a:t>
            </a:r>
            <a:r>
              <a:rPr lang="en-US" sz="1200" b="0" i="0" u="none" strike="noStrike" cap="none" dirty="0" smtClean="0">
                <a:solidFill>
                  <a:schemeClr val="dk1"/>
                </a:solidFill>
                <a:latin typeface="Calibri"/>
                <a:ea typeface="Calibri"/>
                <a:cs typeface="Calibri"/>
                <a:sym typeface="Calibri"/>
              </a:rPr>
              <a:t>igh school students must complete three laboratory science courses and must meet MISA science assessment participation/pass requirements to be eligible for graduation. (Exception: students who have already </a:t>
            </a:r>
            <a:r>
              <a:rPr lang="en-US" sz="1200" dirty="0" smtClean="0"/>
              <a:t>met</a:t>
            </a:r>
            <a:r>
              <a:rPr lang="en-US" sz="1200" b="0" i="0" u="none" strike="noStrike" cap="none" dirty="0" smtClean="0">
                <a:solidFill>
                  <a:schemeClr val="dk1"/>
                </a:solidFill>
                <a:latin typeface="Calibri"/>
                <a:ea typeface="Calibri"/>
                <a:cs typeface="Calibri"/>
                <a:sym typeface="Calibri"/>
              </a:rPr>
              <a:t> the Biology HSA graduat</a:t>
            </a:r>
            <a:r>
              <a:rPr lang="en-US" sz="1200" dirty="0" smtClean="0"/>
              <a:t>ion requirement</a:t>
            </a:r>
            <a:r>
              <a:rPr lang="en-US" sz="1200" b="0" i="0" u="none" strike="noStrike" cap="none" dirty="0" smtClean="0">
                <a:solidFill>
                  <a:schemeClr val="dk1"/>
                </a:solidFill>
                <a:latin typeface="Calibri"/>
                <a:ea typeface="Calibri"/>
                <a:cs typeface="Calibri"/>
                <a:sym typeface="Calibri"/>
              </a:rPr>
              <a:t> are exempt from MISA.)</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9154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course progression in science is flexible and designed for student success and opportunity.  </a:t>
            </a:r>
            <a:r>
              <a:rPr lang="en-US" sz="1200" b="0" i="0" u="none" strike="noStrike" cap="none" dirty="0" smtClean="0">
                <a:solidFill>
                  <a:schemeClr val="dk1"/>
                </a:solidFill>
                <a:latin typeface="Calibri"/>
                <a:ea typeface="Calibri"/>
                <a:cs typeface="Calibri"/>
                <a:sym typeface="Calibri"/>
              </a:rPr>
              <a:t>Grade 9 Students will select from 1 of 2 course choices: Earth and Space</a:t>
            </a:r>
            <a:r>
              <a:rPr lang="en-US" sz="1200" dirty="0" smtClean="0"/>
              <a:t> Systems</a:t>
            </a:r>
            <a:r>
              <a:rPr lang="en-US" sz="1200" b="0" i="0" u="none" strike="noStrike" cap="none" dirty="0" smtClean="0">
                <a:solidFill>
                  <a:schemeClr val="dk1"/>
                </a:solidFill>
                <a:latin typeface="Calibri"/>
                <a:ea typeface="Calibri"/>
                <a:cs typeface="Calibri"/>
                <a:sym typeface="Calibri"/>
              </a:rPr>
              <a:t> Science or Biology G/T.  The selection should be based on the student's interests, strengths and l</a:t>
            </a:r>
            <a:r>
              <a:rPr lang="en-US" sz="1200" dirty="0" smtClean="0"/>
              <a:t>o</a:t>
            </a:r>
            <a:r>
              <a:rPr lang="en-US" sz="1200" b="0" i="0" u="none" strike="noStrike" cap="none" dirty="0" smtClean="0">
                <a:solidFill>
                  <a:schemeClr val="dk1"/>
                </a:solidFill>
                <a:latin typeface="Calibri"/>
                <a:ea typeface="Calibri"/>
                <a:cs typeface="Calibri"/>
                <a:sym typeface="Calibri"/>
              </a:rPr>
              <a:t>ng-term goals in college and career.</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63370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D7A0F21-FFA9-4870-8156-E8EAE1208D9F}" type="slidenum">
              <a:rPr lang="en-US" smtClean="0"/>
              <a:pPr/>
              <a:t>16</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651D98B-C13C-429A-A733-9CBFA0B3CB3D}" type="slidenum">
              <a:rPr lang="en-US" smtClean="0"/>
              <a:pPr/>
              <a:t>17</a:t>
            </a:fld>
            <a:endParaRPr 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19F8EC9-3992-4CE8-9B61-DA8CEBFE4839}" type="slidenum">
              <a:rPr lang="en-US" smtClean="0"/>
              <a:pPr/>
              <a:t>18</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C7F88C-C3F5-4A93-A3C5-B2FD52F27523}" type="slidenum">
              <a:rPr lang="en-US" smtClean="0"/>
              <a:pPr/>
              <a:t>19</a:t>
            </a:fld>
            <a:endParaRPr lang="en-US"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26EADE5-1D9A-4229-9F84-A6ADE8AB49F7}" type="slidenum">
              <a:rPr lang="en-US" smtClean="0"/>
              <a:pPr/>
              <a:t>20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86876AD-C139-40EA-AFC2-FE850B315D7A}"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438268-D859-4AD3-89AF-C5A4B12CB7E4}" type="slidenum">
              <a:rPr lang="en-US" smtClean="0"/>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Talking point: course reg book, lesson early, and why we are here now</a:t>
            </a:r>
          </a:p>
        </p:txBody>
      </p:sp>
      <p:sp>
        <p:nvSpPr>
          <p:cNvPr id="60420" name="Slide Number Placeholder 3"/>
          <p:cNvSpPr>
            <a:spLocks noGrp="1"/>
          </p:cNvSpPr>
          <p:nvPr>
            <p:ph type="sldNum" sz="quarter" idx="5"/>
          </p:nvPr>
        </p:nvSpPr>
        <p:spPr>
          <a:noFill/>
        </p:spPr>
        <p:txBody>
          <a:bodyPr/>
          <a:lstStyle/>
          <a:p>
            <a:fld id="{5AFA3BA7-199A-48D3-A3B9-F2EF1AB9E6CA}"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FCC7192-B5D8-441A-9A97-C4B11D3CF8E2}"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45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DA6FA8-73D5-444C-B3B9-1FE2F698E022}" type="slidenum">
              <a:rPr lang="en-US" smtClean="0"/>
              <a:pPr>
                <a:defRPr/>
              </a:pPr>
              <a:t>35</a:t>
            </a:fld>
            <a:endParaRPr lang="en-US"/>
          </a:p>
        </p:txBody>
      </p:sp>
    </p:spTree>
    <p:extLst>
      <p:ext uri="{BB962C8B-B14F-4D97-AF65-F5344CB8AC3E}">
        <p14:creationId xmlns:p14="http://schemas.microsoft.com/office/powerpoint/2010/main" val="166895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1489B8-9CAA-46B2-95B5-FC798B8884F6}" type="slidenum">
              <a:rPr lang="en-US"/>
              <a:pPr/>
              <a:t>36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7486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CFD6FE9-9D25-4B2E-9D83-DC6143C878AC}"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16B9698-F40F-4A88-BC47-125ECC97BFC1}" type="slidenum">
              <a:rPr lang="en-US" smtClean="0"/>
              <a:pPr/>
              <a:t>5</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r>
              <a:rPr lang="en-US" dirty="0" smtClean="0"/>
              <a:t>* Mention the 4 credit math requirement for University of Maryland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0FC463B-439F-4510-8B38-AFC2046EB116}" type="slidenum">
              <a:rPr lang="en-US" smtClean="0"/>
              <a:pPr/>
              <a:t>6</a:t>
            </a:fld>
            <a:endParaRPr lang="en-US"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E9A1ABC-07E2-47E3-816B-1A90AE763434}" type="slidenum">
              <a:rPr lang="en-US" smtClean="0"/>
              <a:pPr/>
              <a:t>7</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r>
              <a:rPr lang="en-US" dirty="0" smtClean="0"/>
              <a:t>Give out Career</a:t>
            </a:r>
            <a:r>
              <a:rPr lang="en-US" baseline="0" dirty="0" smtClean="0"/>
              <a:t> Academy Pamphlets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MISA (Maryland Integrated Science Assessment) is the new standardized science assessment aligned to the NGSS. MISA will cover all science disciplines: Earth/Space science, Life science (biology), physical science (Chemistry &amp; physics). MISA supersedes the Biology HSA.</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Our goal is to help students be scientifically literate, rather than teaching them to pass a standardized test. Thus, MISA is not aligned to any specific course(s); it is to be taken after students have completed coursework in all three major science disciplines.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Students will participate in MISA during the year they complete their science graduation requirement.  </a:t>
            </a:r>
            <a:r>
              <a:rPr lang="en-US" sz="1200" dirty="0" smtClean="0"/>
              <a:t>For most students, this means they will participate in MISA at the end of the eleventh grade as they complete their third science credit.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During 2016-17, only the following students in grades 9-12 will take the Biology HSA:</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Students who are taking Biology for the 1st time this year (2016-17 school year), or </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Students who already completed Biology, but have not yet passed the Biology HSA or have not </a:t>
            </a:r>
            <a:r>
              <a:rPr lang="en-US" sz="1200" dirty="0" smtClean="0"/>
              <a:t>successfully completed a Biology Bridge Project for academic validation (aka Bridge Project.)</a:t>
            </a:r>
          </a:p>
          <a:p>
            <a:pPr marR="0" lvl="0" algn="l" rtl="0">
              <a:spcBef>
                <a:spcPts val="0"/>
              </a:spcBef>
              <a:buNone/>
            </a:pPr>
            <a:endParaRPr lang="en-US" sz="1200" dirty="0" smtClean="0"/>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 MISA will be phased in beginning in 2017-18. At that time, all students must participate in MISA if they have not yet </a:t>
            </a:r>
            <a:r>
              <a:rPr lang="en-US" sz="1200" dirty="0" smtClean="0"/>
              <a:t>met </a:t>
            </a:r>
            <a:r>
              <a:rPr lang="en-US" sz="1200" b="0" i="0" u="none" strike="noStrike" cap="none" dirty="0" smtClean="0">
                <a:solidFill>
                  <a:schemeClr val="dk1"/>
                </a:solidFill>
                <a:latin typeface="Calibri"/>
                <a:ea typeface="Calibri"/>
                <a:cs typeface="Calibri"/>
                <a:sym typeface="Calibri"/>
              </a:rPr>
              <a:t>the Biology HSA </a:t>
            </a:r>
            <a:r>
              <a:rPr lang="en-US" sz="1200" dirty="0" smtClean="0"/>
              <a:t>graduation requirement</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However, MISA pass scores will not be a HS graduation requirement until 2020-21. This year’s 8th graders  (graduating class of 2021) will be the 1st cohort to be accountable on the MISA.</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dirty="0" smtClean="0"/>
              <a:t>We do not expect that anyone will have to take both </a:t>
            </a:r>
            <a:r>
              <a:rPr lang="en-US" sz="1200" b="0" i="0" u="none" strike="noStrike" cap="none" dirty="0" smtClean="0">
                <a:solidFill>
                  <a:schemeClr val="dk1"/>
                </a:solidFill>
                <a:latin typeface="Calibri"/>
                <a:ea typeface="Calibri"/>
                <a:cs typeface="Calibri"/>
                <a:sym typeface="Calibri"/>
              </a:rPr>
              <a:t>HSA and MISA.</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9324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buSzPct val="25000"/>
              <a:buNone/>
            </a:pPr>
            <a:r>
              <a:rPr lang="en-US" sz="1200" dirty="0" smtClean="0"/>
              <a:t>Summary of MISA roll out in high schools.</a:t>
            </a:r>
          </a:p>
          <a:p>
            <a:pPr marL="0" marR="0" lvl="0" indent="0" algn="l" rtl="0">
              <a:spcBef>
                <a:spcPts val="0"/>
              </a:spcBef>
              <a:buSzPct val="25000"/>
              <a:buNone/>
            </a:pPr>
            <a:endParaRPr lang="en-US" sz="1200" dirty="0" smtClean="0"/>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Note: Students enrolled in Biology during the 2016-17 school year</a:t>
            </a:r>
            <a:r>
              <a:rPr lang="en-US" sz="1200" dirty="0" smtClean="0"/>
              <a:t> must</a:t>
            </a:r>
            <a:r>
              <a:rPr lang="en-US" sz="1200" b="0" i="0" u="none" strike="noStrike" cap="none" dirty="0" smtClean="0">
                <a:solidFill>
                  <a:schemeClr val="dk1"/>
                </a:solidFill>
                <a:latin typeface="Calibri"/>
                <a:ea typeface="Calibri"/>
                <a:cs typeface="Calibri"/>
                <a:sym typeface="Calibri"/>
              </a:rPr>
              <a:t> </a:t>
            </a:r>
            <a:r>
              <a:rPr lang="en-US" sz="1200" dirty="0" smtClean="0"/>
              <a:t>participate in</a:t>
            </a:r>
            <a:r>
              <a:rPr lang="en-US" sz="1200" b="0" i="0" u="none" strike="noStrike" cap="none" dirty="0" smtClean="0">
                <a:solidFill>
                  <a:schemeClr val="dk1"/>
                </a:solidFill>
                <a:latin typeface="Calibri"/>
                <a:ea typeface="Calibri"/>
                <a:cs typeface="Calibri"/>
                <a:sym typeface="Calibri"/>
              </a:rPr>
              <a:t> the Biology HSA (or complete a Biology Bridge Project) for graduation.  2016-17 will be the last year the Biology HSA is administered.</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FY18 and FY19 are “no fault” years for MISA. HCPSS students will first take MISA in FY19, but the 2020 graduating class will only be required to take the test (not to pass).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 Classes of 2021 (next year’s 9</a:t>
            </a:r>
            <a:r>
              <a:rPr lang="en-US" sz="1200" b="0" i="0" u="none" strike="noStrike" cap="none" baseline="30000" dirty="0" smtClean="0">
                <a:solidFill>
                  <a:schemeClr val="dk1"/>
                </a:solidFill>
                <a:latin typeface="Calibri"/>
                <a:ea typeface="Calibri"/>
                <a:cs typeface="Calibri"/>
                <a:sym typeface="Calibri"/>
              </a:rPr>
              <a:t>th</a:t>
            </a:r>
            <a:r>
              <a:rPr lang="en-US" sz="1200" b="0" i="0" u="none" strike="noStrike" cap="none" dirty="0" smtClean="0">
                <a:solidFill>
                  <a:schemeClr val="dk1"/>
                </a:solidFill>
                <a:latin typeface="Calibri"/>
                <a:ea typeface="Calibri"/>
                <a:cs typeface="Calibri"/>
                <a:sym typeface="Calibri"/>
              </a:rPr>
              <a:t> graders) and beyond will be required to meet score minimums as a graduation requirement.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Pass scores will be set by the Maryland Dept. of Education.</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4256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 NGSS-aligned, High School Science </a:t>
            </a:r>
            <a:r>
              <a:rPr lang="en-US" sz="1200" dirty="0" smtClean="0"/>
              <a:t>program of studies</a:t>
            </a:r>
            <a:r>
              <a:rPr lang="en-US" sz="1200" b="0" i="0" u="none" strike="noStrike" cap="none" dirty="0" smtClean="0">
                <a:solidFill>
                  <a:schemeClr val="dk1"/>
                </a:solidFill>
                <a:latin typeface="Calibri"/>
                <a:ea typeface="Calibri"/>
                <a:cs typeface="Calibri"/>
                <a:sym typeface="Calibri"/>
              </a:rPr>
              <a:t> includes several significant changes from the previous program of studies.  Spe</a:t>
            </a:r>
            <a:r>
              <a:rPr lang="en-US" sz="1200" dirty="0" smtClean="0"/>
              <a:t>cifically</a:t>
            </a:r>
            <a:r>
              <a:rPr lang="en-US" sz="1200" b="0" i="0" u="none" strike="noStrike" cap="none" dirty="0" smtClean="0">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All students will take courses </a:t>
            </a:r>
            <a:r>
              <a:rPr lang="en-US" sz="1200" dirty="0" smtClean="0"/>
              <a:t>to provide learning in each of the</a:t>
            </a:r>
            <a:r>
              <a:rPr lang="en-US" sz="1200" b="0" i="0" u="none" strike="noStrike" cap="none" dirty="0" smtClean="0">
                <a:solidFill>
                  <a:schemeClr val="dk1"/>
                </a:solidFill>
                <a:latin typeface="Calibri"/>
                <a:ea typeface="Calibri"/>
                <a:cs typeface="Calibri"/>
                <a:sym typeface="Calibri"/>
              </a:rPr>
              <a:t> 3 science disciplines, Earth/Sp</a:t>
            </a:r>
            <a:r>
              <a:rPr lang="en-US" sz="1200" dirty="0" smtClean="0"/>
              <a:t>ace, Life, and Physical</a:t>
            </a:r>
            <a:r>
              <a:rPr lang="en-US" sz="1200" b="0" i="0" u="none" strike="noStrike" cap="none" dirty="0" smtClean="0">
                <a:solidFill>
                  <a:schemeClr val="dk1"/>
                </a:solidFill>
                <a:latin typeface="Calibri"/>
                <a:ea typeface="Calibri"/>
                <a:cs typeface="Calibri"/>
                <a:sym typeface="Calibri"/>
              </a:rPr>
              <a:t>. This provides the core science knowledge across all disciplines that </a:t>
            </a:r>
            <a:r>
              <a:rPr lang="en-US" sz="1200" dirty="0" smtClean="0"/>
              <a:t>students will</a:t>
            </a:r>
            <a:r>
              <a:rPr lang="en-US" sz="1200" b="0" i="0" u="none" strike="noStrike" cap="none" dirty="0" smtClean="0">
                <a:solidFill>
                  <a:schemeClr val="dk1"/>
                </a:solidFill>
                <a:latin typeface="Calibri"/>
                <a:ea typeface="Calibri"/>
                <a:cs typeface="Calibri"/>
                <a:sym typeface="Calibri"/>
              </a:rPr>
              <a:t> need to pass the MISA and for ongoing science learning.</a:t>
            </a:r>
          </a:p>
          <a:p>
            <a:pPr marL="628650" marR="0" lvl="1"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All students will </a:t>
            </a:r>
            <a:r>
              <a:rPr lang="en-US" sz="1200" dirty="0" smtClean="0"/>
              <a:t>learn</a:t>
            </a:r>
            <a:r>
              <a:rPr lang="en-US" sz="1200" b="0" i="0" u="none" strike="noStrike" cap="none" dirty="0" smtClean="0">
                <a:solidFill>
                  <a:schemeClr val="dk1"/>
                </a:solidFill>
                <a:latin typeface="Calibri"/>
                <a:ea typeface="Calibri"/>
                <a:cs typeface="Calibri"/>
                <a:sym typeface="Calibri"/>
              </a:rPr>
              <a:t> Earth science </a:t>
            </a:r>
            <a:r>
              <a:rPr lang="en-US" sz="1200" dirty="0" smtClean="0"/>
              <a:t>either through registering for Earth/Space Systems Science or through the G/T biology and chemistry courses where Earth/Space science concepts will be included</a:t>
            </a:r>
            <a:r>
              <a:rPr lang="en-US" sz="1200" b="0" i="0" u="none" strike="noStrike" cap="none" dirty="0" smtClean="0">
                <a:solidFill>
                  <a:schemeClr val="dk1"/>
                </a:solidFill>
                <a:latin typeface="Calibri"/>
                <a:ea typeface="Calibri"/>
                <a:cs typeface="Calibri"/>
                <a:sym typeface="Calibri"/>
              </a:rPr>
              <a:t>. </a:t>
            </a:r>
          </a:p>
          <a:p>
            <a:pPr marL="628650" marR="0" lvl="1" indent="-171450" algn="l" rtl="0">
              <a:spcBef>
                <a:spcPts val="0"/>
              </a:spcBef>
              <a:buClr>
                <a:schemeClr val="dk1"/>
              </a:buClr>
              <a:buSzPct val="100000"/>
              <a:buFont typeface="Arial"/>
              <a:buChar char="•"/>
            </a:pPr>
            <a:r>
              <a:rPr lang="en-US" sz="1200" dirty="0" smtClean="0"/>
              <a:t>All students will learn </a:t>
            </a:r>
            <a:r>
              <a:rPr lang="en-US" sz="1200" b="0" i="0" u="none" strike="noStrike" cap="none" dirty="0" smtClean="0">
                <a:solidFill>
                  <a:schemeClr val="dk1"/>
                </a:solidFill>
                <a:latin typeface="Calibri"/>
                <a:ea typeface="Calibri"/>
                <a:cs typeface="Calibri"/>
                <a:sym typeface="Calibri"/>
              </a:rPr>
              <a:t>chemistry </a:t>
            </a:r>
            <a:r>
              <a:rPr lang="en-US" sz="1200" dirty="0" smtClean="0"/>
              <a:t>and</a:t>
            </a:r>
            <a:r>
              <a:rPr lang="en-US" sz="1200" b="0" i="0" u="none" strike="noStrike" cap="none" dirty="0" smtClean="0">
                <a:solidFill>
                  <a:schemeClr val="dk1"/>
                </a:solidFill>
                <a:latin typeface="Calibri"/>
                <a:ea typeface="Calibri"/>
                <a:cs typeface="Calibri"/>
                <a:sym typeface="Calibri"/>
              </a:rPr>
              <a:t> physics</a:t>
            </a:r>
            <a:r>
              <a:rPr lang="en-US" sz="1200" dirty="0" smtClean="0"/>
              <a:t> either through registering for G/T chemistry and AP Physics or through the Advanced Physical Science course which will integrate concepts of the physical sciences (physics and chemistry)</a:t>
            </a:r>
            <a:r>
              <a:rPr lang="en-US" sz="1200" b="0" i="0" u="none" strike="noStrike" cap="none" dirty="0" smtClean="0">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Students take the MISA after successfully completing coursework in all 3 main disciplines. The test is taken in the year when students complete their 3</a:t>
            </a:r>
            <a:r>
              <a:rPr lang="en-US" sz="1200" b="0" i="0" u="none" strike="noStrike" cap="none" baseline="30000" dirty="0" smtClean="0">
                <a:solidFill>
                  <a:schemeClr val="dk1"/>
                </a:solidFill>
                <a:latin typeface="Calibri"/>
                <a:ea typeface="Calibri"/>
                <a:cs typeface="Calibri"/>
                <a:sym typeface="Calibri"/>
              </a:rPr>
              <a:t>rd</a:t>
            </a:r>
            <a:r>
              <a:rPr lang="en-US" sz="1200" b="0" i="0" u="none" strike="noStrike" cap="none" dirty="0" smtClean="0">
                <a:solidFill>
                  <a:schemeClr val="dk1"/>
                </a:solidFill>
                <a:latin typeface="Calibri"/>
                <a:ea typeface="Calibri"/>
                <a:cs typeface="Calibri"/>
                <a:sym typeface="Calibri"/>
              </a:rPr>
              <a:t> disciplinary course. Most students will take MISA in Grade 11.</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All students have opportunities to take additional enrichment courses once the core courses are completed. </a:t>
            </a:r>
          </a:p>
          <a:p>
            <a:pPr marR="0" lvl="0" algn="l" rtl="0">
              <a:spcBef>
                <a:spcPts val="0"/>
              </a:spcBef>
              <a:buNone/>
            </a:pPr>
            <a:endParaRPr lang="en-US" sz="1200" b="0" i="0" u="none" strike="noStrike" cap="none" dirty="0" smtClean="0">
              <a:solidFill>
                <a:schemeClr val="dk1"/>
              </a:solidFill>
              <a:latin typeface="Calibri"/>
              <a:ea typeface="Calibri"/>
              <a:cs typeface="Calibri"/>
              <a:sym typeface="Calibri"/>
            </a:endParaRP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10063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BEAF9-9E58-4CC8-A6FF-6DD8A58DEEA4}"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BEAF9-9E58-4CC8-A6FF-6DD8A58DEEA4}"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BEAF9-9E58-4CC8-A6FF-6DD8A58DEEA4}"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8888" y="115888"/>
            <a:ext cx="7488237" cy="648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BEAF9-9E58-4CC8-A6FF-6DD8A58DEEA4}"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BEAF9-9E58-4CC8-A6FF-6DD8A58DEEA4}"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BEAF9-9E58-4CC8-A6FF-6DD8A58DEEA4}" type="datetimeFigureOut">
              <a:rPr lang="en-US" smtClean="0"/>
              <a:pPr/>
              <a:t>1/10/2018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BEAF9-9E58-4CC8-A6FF-6DD8A58DEEA4}" type="datetimeFigureOut">
              <a:rPr lang="en-US" smtClean="0"/>
              <a:pPr/>
              <a:t>1/10/2018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1/10/2018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fld id="{74CBEAF9-9E58-4CC8-A6FF-6DD8A58DEEA4}" type="datetimeFigureOut">
              <a:rPr lang="en-US" smtClean="0"/>
              <a:pPr algn="l"/>
              <a:t>1/10/2018</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solidFill>
                <a:schemeClr val="accent1">
                  <a:shade val="7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5C064-DD44-4CAC-873E-2D1F54821676}" type="slidenum">
              <a:rPr lang="en-US" smtClean="0"/>
              <a:pPr/>
              <a:t>‹#›</a:t>
            </a:fld>
            <a:endParaRPr lang="en-US" dirty="0">
              <a:solidFill>
                <a:schemeClr val="accent1">
                  <a:shade val="75000"/>
                </a:schemeClr>
              </a:solidFill>
            </a:endParaRPr>
          </a:p>
        </p:txBody>
      </p:sp>
    </p:spTree>
  </p:cSld>
  <p:clrMap bg1="dk1" tx1="lt1" bg2="dk2"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3425" y="395288"/>
            <a:ext cx="7772400" cy="1066800"/>
          </a:xfrm>
        </p:spPr>
        <p:txBody>
          <a:bodyPr>
            <a:noAutofit/>
          </a:bodyPr>
          <a:lstStyle/>
          <a:p>
            <a:pPr algn="ctr"/>
            <a:r>
              <a:rPr lang="en-US" sz="3200" dirty="0" smtClean="0">
                <a:solidFill>
                  <a:schemeClr val="tx1">
                    <a:lumMod val="95000"/>
                  </a:schemeClr>
                </a:solidFill>
              </a:rPr>
              <a:t>LION’S NIGHT-</a:t>
            </a:r>
            <a:br>
              <a:rPr lang="en-US" sz="3200" dirty="0" smtClean="0">
                <a:solidFill>
                  <a:schemeClr val="tx1">
                    <a:lumMod val="95000"/>
                  </a:schemeClr>
                </a:solidFill>
              </a:rPr>
            </a:br>
            <a:r>
              <a:rPr lang="en-US" sz="3200" dirty="0" smtClean="0">
                <a:solidFill>
                  <a:schemeClr val="tx1">
                    <a:lumMod val="95000"/>
                  </a:schemeClr>
                </a:solidFill>
              </a:rPr>
              <a:t>Academic Planning for  Current 9</a:t>
            </a:r>
            <a:r>
              <a:rPr lang="en-US" sz="3200" baseline="30000" dirty="0" smtClean="0">
                <a:solidFill>
                  <a:schemeClr val="tx1">
                    <a:lumMod val="95000"/>
                  </a:schemeClr>
                </a:solidFill>
              </a:rPr>
              <a:t>th</a:t>
            </a:r>
            <a:r>
              <a:rPr lang="en-US" sz="3200" dirty="0" smtClean="0">
                <a:solidFill>
                  <a:schemeClr val="tx1">
                    <a:lumMod val="95000"/>
                  </a:schemeClr>
                </a:solidFill>
              </a:rPr>
              <a:t> Graders- Class of 2021</a:t>
            </a:r>
          </a:p>
        </p:txBody>
      </p:sp>
      <p:sp>
        <p:nvSpPr>
          <p:cNvPr id="3075" name="Rectangle 3"/>
          <p:cNvSpPr>
            <a:spLocks noGrp="1" noChangeArrowheads="1"/>
          </p:cNvSpPr>
          <p:nvPr>
            <p:ph type="subTitle" idx="1"/>
          </p:nvPr>
        </p:nvSpPr>
        <p:spPr>
          <a:xfrm>
            <a:off x="1981200" y="4572000"/>
            <a:ext cx="5410200" cy="1447800"/>
          </a:xfrm>
        </p:spPr>
        <p:txBody>
          <a:bodyPr>
            <a:normAutofit/>
          </a:bodyPr>
          <a:lstStyle/>
          <a:p>
            <a:pPr algn="ctr"/>
            <a:r>
              <a:rPr lang="en-US" sz="2400" dirty="0" smtClean="0">
                <a:solidFill>
                  <a:schemeClr val="bg1"/>
                </a:solidFill>
                <a:latin typeface="+mj-lt"/>
              </a:rPr>
              <a:t>Lisa </a:t>
            </a:r>
            <a:r>
              <a:rPr lang="en-US" sz="2400" dirty="0" err="1" smtClean="0">
                <a:solidFill>
                  <a:schemeClr val="bg1"/>
                </a:solidFill>
                <a:latin typeface="+mj-lt"/>
              </a:rPr>
              <a:t>Veslany</a:t>
            </a:r>
            <a:r>
              <a:rPr lang="en-US" sz="2400" dirty="0" smtClean="0">
                <a:solidFill>
                  <a:schemeClr val="bg1"/>
                </a:solidFill>
                <a:latin typeface="+mj-lt"/>
              </a:rPr>
              <a:t>, Assistant Principal</a:t>
            </a:r>
          </a:p>
          <a:p>
            <a:pPr algn="ctr"/>
            <a:r>
              <a:rPr lang="en-US" sz="2400" dirty="0" smtClean="0">
                <a:solidFill>
                  <a:schemeClr val="bg1"/>
                </a:solidFill>
                <a:latin typeface="+mj-lt"/>
              </a:rPr>
              <a:t>Matt Mindel, School Counselor</a:t>
            </a:r>
          </a:p>
        </p:txBody>
      </p:sp>
      <p:sp>
        <p:nvSpPr>
          <p:cNvPr id="38914" name="AutoShape 2" descr="https://encrypted-tbn0.gstatic.com/images?q=tbn:ANd9GcR_ufQzV3ylyAqvGH6r_TfP3DrvL8kcrhBqvqLiTq8nNY_ypbqh0g"/>
          <p:cNvSpPr>
            <a:spLocks noChangeAspect="1" noChangeArrowheads="1"/>
          </p:cNvSpPr>
          <p:nvPr/>
        </p:nvSpPr>
        <p:spPr bwMode="auto">
          <a:xfrm>
            <a:off x="155575" y="-1081088"/>
            <a:ext cx="5429250" cy="2266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6" name="Picture 4" descr="https://encrypted-tbn0.gstatic.com/images?q=tbn:ANd9GcR_ufQzV3ylyAqvGH6r_TfP3DrvL8kcrhBqvqLiTq8nNY_ypbqh0g"/>
          <p:cNvPicPr>
            <a:picLocks noChangeAspect="1" noChangeArrowheads="1"/>
          </p:cNvPicPr>
          <p:nvPr/>
        </p:nvPicPr>
        <p:blipFill>
          <a:blip r:embed="rId3" cstate="print"/>
          <a:srcRect/>
          <a:stretch>
            <a:fillRect/>
          </a:stretch>
        </p:blipFill>
        <p:spPr bwMode="auto">
          <a:xfrm>
            <a:off x="1905000" y="1804988"/>
            <a:ext cx="5429250" cy="2266951"/>
          </a:xfrm>
          <a:prstGeom prst="rect">
            <a:avLst/>
          </a:prstGeom>
          <a:noFill/>
        </p:spPr>
      </p:pic>
    </p:spTree>
    <p:extLst>
      <p:ext uri="{BB962C8B-B14F-4D97-AF65-F5344CB8AC3E}">
        <p14:creationId xmlns:p14="http://schemas.microsoft.com/office/powerpoint/2010/main" val="405569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u="sng" dirty="0" smtClean="0">
                <a:solidFill>
                  <a:schemeClr val="accent6">
                    <a:lumMod val="40000"/>
                    <a:lumOff val="60000"/>
                  </a:schemeClr>
                </a:solidFill>
              </a:rPr>
              <a:t>Science</a:t>
            </a:r>
            <a:endParaRPr lang="en-US" u="sng" dirty="0">
              <a:solidFill>
                <a:schemeClr val="accent6">
                  <a:lumMod val="40000"/>
                  <a:lumOff val="60000"/>
                </a:schemeClr>
              </a:solidFill>
            </a:endParaRPr>
          </a:p>
        </p:txBody>
      </p:sp>
      <p:sp>
        <p:nvSpPr>
          <p:cNvPr id="4" name="Content Placeholder 3"/>
          <p:cNvSpPr>
            <a:spLocks noGrp="1"/>
          </p:cNvSpPr>
          <p:nvPr>
            <p:ph idx="1"/>
          </p:nvPr>
        </p:nvSpPr>
        <p:spPr>
          <a:xfrm>
            <a:off x="457200" y="1295400"/>
            <a:ext cx="8229600" cy="5013960"/>
          </a:xfrm>
        </p:spPr>
        <p:txBody>
          <a:bodyPr>
            <a:normAutofit fontScale="92500" lnSpcReduction="10000"/>
          </a:bodyPr>
          <a:lstStyle/>
          <a:p>
            <a:pPr lvl="0"/>
            <a:r>
              <a:rPr lang="en-US" sz="2600" dirty="0" smtClean="0">
                <a:latin typeface="Antique Olive" pitchFamily="34" charset="0"/>
              </a:rPr>
              <a:t>Maryland adopted new science standards in 2013.  </a:t>
            </a:r>
            <a:br>
              <a:rPr lang="en-US" sz="2600" dirty="0" smtClean="0">
                <a:latin typeface="Antique Olive" pitchFamily="34" charset="0"/>
              </a:rPr>
            </a:br>
            <a:endParaRPr lang="en-US" sz="2600" dirty="0" smtClean="0">
              <a:latin typeface="Antique Olive" pitchFamily="34" charset="0"/>
            </a:endParaRPr>
          </a:p>
          <a:p>
            <a:pPr lvl="0"/>
            <a:r>
              <a:rPr lang="en-US" sz="2600" dirty="0" smtClean="0">
                <a:latin typeface="Antique Olive" pitchFamily="34" charset="0"/>
              </a:rPr>
              <a:t>These new standards, </a:t>
            </a:r>
            <a:r>
              <a:rPr lang="en-US" sz="2600" dirty="0" smtClean="0">
                <a:solidFill>
                  <a:schemeClr val="accent4">
                    <a:lumMod val="40000"/>
                    <a:lumOff val="60000"/>
                  </a:schemeClr>
                </a:solidFill>
                <a:latin typeface="Antique Olive" pitchFamily="34" charset="0"/>
              </a:rPr>
              <a:t>known as the </a:t>
            </a:r>
            <a:r>
              <a:rPr lang="en-US" sz="2600" b="1" dirty="0" smtClean="0">
                <a:solidFill>
                  <a:schemeClr val="accent4">
                    <a:lumMod val="40000"/>
                    <a:lumOff val="60000"/>
                  </a:schemeClr>
                </a:solidFill>
                <a:latin typeface="Antique Olive" pitchFamily="34" charset="0"/>
              </a:rPr>
              <a:t>Next Generation Science Standards (NGSS</a:t>
            </a:r>
            <a:r>
              <a:rPr lang="en-US" sz="2600" dirty="0" smtClean="0">
                <a:solidFill>
                  <a:schemeClr val="accent4">
                    <a:lumMod val="40000"/>
                    <a:lumOff val="60000"/>
                  </a:schemeClr>
                </a:solidFill>
                <a:latin typeface="Antique Olive" pitchFamily="34" charset="0"/>
              </a:rPr>
              <a:t>), </a:t>
            </a:r>
            <a:r>
              <a:rPr lang="en-US" sz="2600" dirty="0" smtClean="0">
                <a:latin typeface="Antique Olive" pitchFamily="34" charset="0"/>
              </a:rPr>
              <a:t>are very different than past standards.</a:t>
            </a:r>
            <a:br>
              <a:rPr lang="en-US" sz="2600" dirty="0" smtClean="0">
                <a:latin typeface="Antique Olive" pitchFamily="34" charset="0"/>
              </a:rPr>
            </a:br>
            <a:endParaRPr lang="en-US" sz="2600" dirty="0" smtClean="0">
              <a:latin typeface="Antique Olive" pitchFamily="34" charset="0"/>
            </a:endParaRPr>
          </a:p>
          <a:p>
            <a:pPr lvl="0"/>
            <a:r>
              <a:rPr lang="en-US" sz="2600" dirty="0" smtClean="0">
                <a:latin typeface="Antique Olive" pitchFamily="34" charset="0"/>
              </a:rPr>
              <a:t> </a:t>
            </a:r>
            <a:r>
              <a:rPr lang="en-US" sz="2600" b="1" dirty="0" smtClean="0">
                <a:solidFill>
                  <a:schemeClr val="accent6">
                    <a:lumMod val="40000"/>
                    <a:lumOff val="60000"/>
                  </a:schemeClr>
                </a:solidFill>
                <a:latin typeface="Antique Olive" pitchFamily="34" charset="0"/>
              </a:rPr>
              <a:t>Beginning in school year 2017-18</a:t>
            </a:r>
            <a:r>
              <a:rPr lang="en-US" sz="2600" dirty="0" smtClean="0">
                <a:latin typeface="Antique Olive" pitchFamily="34" charset="0"/>
              </a:rPr>
              <a:t>, a new high school assessment aligned to the new standards will be administered for the first time. </a:t>
            </a:r>
            <a:br>
              <a:rPr lang="en-US" sz="2600" dirty="0" smtClean="0">
                <a:latin typeface="Antique Olive" pitchFamily="34" charset="0"/>
              </a:rPr>
            </a:br>
            <a:endParaRPr lang="en-US" sz="2600" dirty="0" smtClean="0">
              <a:latin typeface="Antique Olive" pitchFamily="34" charset="0"/>
            </a:endParaRPr>
          </a:p>
          <a:p>
            <a:pPr lvl="0"/>
            <a:r>
              <a:rPr lang="en-US" sz="2600" dirty="0" smtClean="0">
                <a:latin typeface="Antique Olive" pitchFamily="34" charset="0"/>
              </a:rPr>
              <a:t>The revisions to the HCPSS high school program of studies in science are in support of the standards and changing accountability system.</a:t>
            </a:r>
          </a:p>
          <a:p>
            <a:endParaRPr lang="en-US" dirty="0"/>
          </a:p>
        </p:txBody>
      </p:sp>
      <p:sp>
        <p:nvSpPr>
          <p:cNvPr id="2" name="Slide Number Placeholder 1"/>
          <p:cNvSpPr>
            <a:spLocks noGrp="1"/>
          </p:cNvSpPr>
          <p:nvPr>
            <p:ph type="sldNum" sz="quarter" idx="12"/>
          </p:nvPr>
        </p:nvSpPr>
        <p:spPr/>
        <p:txBody>
          <a:bodyPr/>
          <a:lstStyle/>
          <a:p>
            <a:pPr>
              <a:defRPr/>
            </a:pPr>
            <a:fld id="{93C02C85-D8A9-4A2F-BB36-83A2636172AC}" type="slidenum">
              <a:rPr lang="en-US" smtClean="0"/>
              <a:pPr>
                <a:defRPr/>
              </a:pPr>
              <a:t>10</a:t>
            </a:fld>
            <a:endParaRPr lang="en-US" dirty="0"/>
          </a:p>
        </p:txBody>
      </p:sp>
    </p:spTree>
    <p:extLst>
      <p:ext uri="{BB962C8B-B14F-4D97-AF65-F5344CB8AC3E}">
        <p14:creationId xmlns:p14="http://schemas.microsoft.com/office/powerpoint/2010/main" val="93758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solidFill>
                  <a:schemeClr val="accent6">
                    <a:lumMod val="60000"/>
                    <a:lumOff val="40000"/>
                  </a:schemeClr>
                </a:solidFill>
                <a:effectLst/>
                <a:latin typeface="Antique Olive" pitchFamily="34" charset="0"/>
                <a:ea typeface="Calibri"/>
                <a:cs typeface="Calibri"/>
                <a:sym typeface="Calibri"/>
              </a:rPr>
              <a:t>Maryland Integrated Science Assessment (MISA) </a:t>
            </a:r>
            <a:r>
              <a:rPr lang="en-US" sz="4400" dirty="0" smtClean="0">
                <a:solidFill>
                  <a:schemeClr val="lt1"/>
                </a:solidFill>
                <a:latin typeface="Calibri"/>
                <a:ea typeface="Calibri"/>
                <a:cs typeface="Calibri"/>
                <a:sym typeface="Calibri"/>
              </a:rPr>
              <a:t/>
            </a:r>
            <a:br>
              <a:rPr lang="en-US" sz="4400" dirty="0" smtClean="0">
                <a:solidFill>
                  <a:schemeClr val="lt1"/>
                </a:solidFill>
                <a:latin typeface="Calibri"/>
                <a:ea typeface="Calibri"/>
                <a:cs typeface="Calibri"/>
                <a:sym typeface="Calibri"/>
              </a:rPr>
            </a:br>
            <a:endParaRPr lang="en-US" dirty="0"/>
          </a:p>
        </p:txBody>
      </p:sp>
      <p:sp>
        <p:nvSpPr>
          <p:cNvPr id="5" name="Content Placeholder 4"/>
          <p:cNvSpPr>
            <a:spLocks noGrp="1"/>
          </p:cNvSpPr>
          <p:nvPr>
            <p:ph sz="half" idx="1"/>
          </p:nvPr>
        </p:nvSpPr>
        <p:spPr/>
        <p:txBody>
          <a:bodyPr/>
          <a:lstStyle/>
          <a:p>
            <a:pPr marL="406400" lvl="0" indent="-406400">
              <a:spcBef>
                <a:spcPts val="0"/>
              </a:spcBef>
              <a:buClr>
                <a:srgbClr val="8FB148"/>
              </a:buClr>
              <a:buSzPct val="100000"/>
              <a:buFont typeface="Noto Sans Symbols"/>
              <a:buChar char="➢"/>
            </a:pPr>
            <a:r>
              <a:rPr lang="en-US" sz="2700" dirty="0" smtClean="0">
                <a:solidFill>
                  <a:schemeClr val="accent1">
                    <a:lumMod val="20000"/>
                    <a:lumOff val="80000"/>
                  </a:schemeClr>
                </a:solidFill>
                <a:latin typeface="Calibri"/>
                <a:ea typeface="Calibri"/>
                <a:cs typeface="Calibri"/>
                <a:sym typeface="Calibri"/>
              </a:rPr>
              <a:t>NGSS aligned</a:t>
            </a:r>
          </a:p>
          <a:p>
            <a:pPr marL="406400" lvl="0" indent="-406400">
              <a:spcBef>
                <a:spcPts val="1500"/>
              </a:spcBef>
              <a:buClr>
                <a:srgbClr val="8FB148"/>
              </a:buClr>
              <a:buSzPct val="100000"/>
              <a:buFont typeface="Noto Sans Symbols"/>
              <a:buChar char="➢"/>
            </a:pPr>
            <a:r>
              <a:rPr lang="en-US" sz="2700" dirty="0" smtClean="0">
                <a:solidFill>
                  <a:schemeClr val="accent1">
                    <a:lumMod val="20000"/>
                    <a:lumOff val="80000"/>
                  </a:schemeClr>
                </a:solidFill>
                <a:latin typeface="Calibri"/>
                <a:ea typeface="Calibri"/>
                <a:cs typeface="Calibri"/>
                <a:sym typeface="Calibri"/>
              </a:rPr>
              <a:t>Replaces Biology HSA </a:t>
            </a:r>
          </a:p>
          <a:p>
            <a:pPr marL="406400" lvl="0" indent="-406400">
              <a:spcBef>
                <a:spcPts val="1500"/>
              </a:spcBef>
              <a:buClr>
                <a:srgbClr val="8FB148"/>
              </a:buClr>
              <a:buSzPct val="100000"/>
              <a:buFont typeface="Noto Sans Symbols"/>
              <a:buChar char="➢"/>
            </a:pPr>
            <a:r>
              <a:rPr lang="en-US" sz="2700" dirty="0" smtClean="0">
                <a:solidFill>
                  <a:schemeClr val="accent1">
                    <a:lumMod val="20000"/>
                    <a:lumOff val="80000"/>
                  </a:schemeClr>
                </a:solidFill>
                <a:latin typeface="Calibri"/>
                <a:ea typeface="Calibri"/>
                <a:cs typeface="Calibri"/>
                <a:sym typeface="Calibri"/>
              </a:rPr>
              <a:t>Online assessment</a:t>
            </a:r>
          </a:p>
          <a:p>
            <a:pPr marL="406400" lvl="0" indent="-406400">
              <a:spcBef>
                <a:spcPts val="1500"/>
              </a:spcBef>
              <a:buClr>
                <a:srgbClr val="8FB148"/>
              </a:buClr>
              <a:buSzPct val="100000"/>
              <a:buFont typeface="Noto Sans Symbols"/>
              <a:buChar char="➢"/>
            </a:pPr>
            <a:r>
              <a:rPr lang="en-US" sz="2700" dirty="0" smtClean="0">
                <a:solidFill>
                  <a:schemeClr val="accent1">
                    <a:lumMod val="20000"/>
                    <a:lumOff val="80000"/>
                  </a:schemeClr>
                </a:solidFill>
                <a:latin typeface="Calibri"/>
                <a:ea typeface="Calibri"/>
                <a:cs typeface="Calibri"/>
                <a:sym typeface="Calibri"/>
              </a:rPr>
              <a:t>Taken after completing coursework in all 3 disciplines</a:t>
            </a:r>
          </a:p>
          <a:p>
            <a:pPr marL="904875" lvl="1" indent="-257175">
              <a:spcBef>
                <a:spcPts val="0"/>
              </a:spcBef>
              <a:buClr>
                <a:srgbClr val="4571A8"/>
              </a:buClr>
              <a:buSzPct val="100000"/>
              <a:buFont typeface="Arial"/>
              <a:buChar char="•"/>
            </a:pPr>
            <a:r>
              <a:rPr lang="en-US" dirty="0" smtClean="0">
                <a:solidFill>
                  <a:schemeClr val="accent1">
                    <a:lumMod val="20000"/>
                    <a:lumOff val="80000"/>
                  </a:schemeClr>
                </a:solidFill>
                <a:latin typeface="Calibri"/>
                <a:ea typeface="Calibri"/>
                <a:cs typeface="Calibri"/>
                <a:sym typeface="Calibri"/>
              </a:rPr>
              <a:t>Earth/Space science</a:t>
            </a:r>
          </a:p>
          <a:p>
            <a:pPr marL="904875" lvl="1" indent="-257175">
              <a:spcBef>
                <a:spcPts val="0"/>
              </a:spcBef>
              <a:buClr>
                <a:srgbClr val="4571A8"/>
              </a:buClr>
              <a:buSzPct val="100000"/>
              <a:buFont typeface="Arial"/>
              <a:buChar char="•"/>
            </a:pPr>
            <a:r>
              <a:rPr lang="en-US" dirty="0" smtClean="0">
                <a:solidFill>
                  <a:schemeClr val="accent1">
                    <a:lumMod val="20000"/>
                    <a:lumOff val="80000"/>
                  </a:schemeClr>
                </a:solidFill>
                <a:latin typeface="Calibri"/>
                <a:ea typeface="Calibri"/>
                <a:cs typeface="Calibri"/>
                <a:sym typeface="Calibri"/>
              </a:rPr>
              <a:t>Life science </a:t>
            </a:r>
          </a:p>
          <a:p>
            <a:pPr marL="904875" lvl="1" indent="-257175">
              <a:spcBef>
                <a:spcPts val="0"/>
              </a:spcBef>
              <a:buClr>
                <a:srgbClr val="4571A8"/>
              </a:buClr>
              <a:buSzPct val="100000"/>
              <a:buFont typeface="Arial"/>
              <a:buChar char="•"/>
            </a:pPr>
            <a:r>
              <a:rPr lang="en-US" dirty="0" smtClean="0">
                <a:solidFill>
                  <a:schemeClr val="accent1">
                    <a:lumMod val="20000"/>
                    <a:lumOff val="80000"/>
                  </a:schemeClr>
                </a:solidFill>
                <a:latin typeface="Calibri"/>
                <a:ea typeface="Calibri"/>
                <a:cs typeface="Calibri"/>
                <a:sym typeface="Calibri"/>
              </a:rPr>
              <a:t>Physical science </a:t>
            </a:r>
          </a:p>
          <a:p>
            <a:endParaRPr lang="en-US" dirty="0"/>
          </a:p>
        </p:txBody>
      </p:sp>
      <p:sp>
        <p:nvSpPr>
          <p:cNvPr id="4" name="Slide Number Placeholder 3"/>
          <p:cNvSpPr>
            <a:spLocks noGrp="1"/>
          </p:cNvSpPr>
          <p:nvPr>
            <p:ph type="sldNum" sz="quarter" idx="12"/>
          </p:nvPr>
        </p:nvSpPr>
        <p:spPr/>
        <p:txBody>
          <a:bodyPr/>
          <a:lstStyle/>
          <a:p>
            <a:pPr>
              <a:defRPr/>
            </a:pPr>
            <a:fld id="{4340FDB3-1CFA-492F-98BF-B23380485814}" type="slidenum">
              <a:rPr lang="en-US" smtClean="0"/>
              <a:pPr>
                <a:defRPr/>
              </a:pPr>
              <a:t>11</a:t>
            </a:fld>
            <a:endParaRPr lang="en-US" dirty="0"/>
          </a:p>
        </p:txBody>
      </p:sp>
      <p:pic>
        <p:nvPicPr>
          <p:cNvPr id="7" name="Shape 302" descr="2015-09-25 mhhs watershed IMG_8476.jpg"/>
          <p:cNvPicPr preferRelativeResize="0">
            <a:picLocks noGrp="1"/>
          </p:cNvPicPr>
          <p:nvPr>
            <p:ph sz="half" idx="2"/>
          </p:nvPr>
        </p:nvPicPr>
        <p:blipFill rotWithShape="1">
          <a:blip r:embed="rId3" cstate="print">
            <a:alphaModFix/>
          </a:blip>
          <a:srcRect/>
          <a:stretch/>
        </p:blipFill>
        <p:spPr>
          <a:xfrm>
            <a:off x="5037684" y="1600200"/>
            <a:ext cx="3259631" cy="4525963"/>
          </a:xfrm>
          <a:prstGeom prst="rect">
            <a:avLst/>
          </a:prstGeom>
          <a:noFill/>
          <a:ln>
            <a:noFill/>
          </a:ln>
        </p:spPr>
      </p:pic>
    </p:spTree>
    <p:extLst>
      <p:ext uri="{BB962C8B-B14F-4D97-AF65-F5344CB8AC3E}">
        <p14:creationId xmlns:p14="http://schemas.microsoft.com/office/powerpoint/2010/main" val="309940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60000"/>
                    <a:lumOff val="40000"/>
                  </a:schemeClr>
                </a:solidFill>
              </a:rPr>
              <a:t>MISA Timeline</a:t>
            </a:r>
            <a:endParaRPr lang="en-US" dirty="0">
              <a:solidFill>
                <a:schemeClr val="accent6">
                  <a:lumMod val="60000"/>
                  <a:lumOff val="40000"/>
                </a:schemeClr>
              </a:solidFill>
            </a:endParaRPr>
          </a:p>
        </p:txBody>
      </p:sp>
      <p:sp>
        <p:nvSpPr>
          <p:cNvPr id="6" name="Content Placeholder 5"/>
          <p:cNvSpPr>
            <a:spLocks noGrp="1"/>
          </p:cNvSpPr>
          <p:nvPr>
            <p:ph idx="1"/>
          </p:nvPr>
        </p:nvSpPr>
        <p:spPr/>
        <p:txBody>
          <a:bodyPr/>
          <a:lstStyle/>
          <a:p>
            <a:pPr marL="571500" lvl="0" indent="-571500">
              <a:spcBef>
                <a:spcPts val="0"/>
              </a:spcBef>
              <a:buClr>
                <a:srgbClr val="8FB148"/>
              </a:buClr>
              <a:buSzPct val="100000"/>
              <a:buFont typeface="Noto Sans Symbols"/>
              <a:buChar char="➢"/>
            </a:pPr>
            <a:r>
              <a:rPr lang="en-US" dirty="0" smtClean="0">
                <a:solidFill>
                  <a:schemeClr val="accent1">
                    <a:lumMod val="20000"/>
                    <a:lumOff val="80000"/>
                  </a:schemeClr>
                </a:solidFill>
                <a:latin typeface="Calibri"/>
                <a:ea typeface="Calibri"/>
                <a:cs typeface="Calibri"/>
                <a:sym typeface="Calibri"/>
              </a:rPr>
              <a:t>2016-2017: Final year HSA Biology</a:t>
            </a:r>
          </a:p>
          <a:p>
            <a:pPr marL="571500" lvl="0" indent="-571500">
              <a:spcBef>
                <a:spcPts val="2700"/>
              </a:spcBef>
              <a:buClr>
                <a:srgbClr val="8FB148"/>
              </a:buClr>
              <a:buSzPct val="100000"/>
              <a:buFont typeface="Noto Sans Symbols"/>
              <a:buChar char="➢"/>
            </a:pPr>
            <a:r>
              <a:rPr lang="en-US" dirty="0" smtClean="0">
                <a:solidFill>
                  <a:schemeClr val="accent1">
                    <a:lumMod val="20000"/>
                    <a:lumOff val="80000"/>
                  </a:schemeClr>
                </a:solidFill>
                <a:latin typeface="Calibri"/>
                <a:ea typeface="Calibri"/>
                <a:cs typeface="Calibri"/>
                <a:sym typeface="Calibri"/>
              </a:rPr>
              <a:t>2017-2018: Maryland begins MISA pilot</a:t>
            </a:r>
          </a:p>
          <a:p>
            <a:pPr marL="571500" lvl="0" indent="-571500">
              <a:spcBef>
                <a:spcPts val="2700"/>
              </a:spcBef>
              <a:buClr>
                <a:srgbClr val="8FB148"/>
              </a:buClr>
              <a:buSzPct val="100000"/>
              <a:buFont typeface="Noto Sans Symbols"/>
              <a:buChar char="➢"/>
            </a:pPr>
            <a:r>
              <a:rPr lang="en-US" dirty="0" smtClean="0">
                <a:solidFill>
                  <a:schemeClr val="accent1">
                    <a:lumMod val="20000"/>
                    <a:lumOff val="80000"/>
                  </a:schemeClr>
                </a:solidFill>
                <a:latin typeface="Calibri"/>
                <a:ea typeface="Calibri"/>
                <a:cs typeface="Calibri"/>
                <a:sym typeface="Calibri"/>
              </a:rPr>
              <a:t>2018-2019: MISA pilot test</a:t>
            </a:r>
          </a:p>
          <a:p>
            <a:pPr marL="571500" lvl="0" indent="-571500">
              <a:spcBef>
                <a:spcPts val="2700"/>
              </a:spcBef>
              <a:buClr>
                <a:srgbClr val="8FB148"/>
              </a:buClr>
              <a:buSzPct val="100000"/>
              <a:buFont typeface="Noto Sans Symbols"/>
              <a:buChar char="➢"/>
            </a:pPr>
            <a:r>
              <a:rPr lang="en-US" dirty="0" smtClean="0">
                <a:solidFill>
                  <a:schemeClr val="accent1">
                    <a:lumMod val="20000"/>
                    <a:lumOff val="80000"/>
                  </a:schemeClr>
                </a:solidFill>
                <a:latin typeface="Calibri"/>
                <a:ea typeface="Calibri"/>
                <a:cs typeface="Calibri"/>
                <a:sym typeface="Calibri"/>
              </a:rPr>
              <a:t>2019-2020: MISA graduation requirement</a:t>
            </a:r>
          </a:p>
          <a:p>
            <a:endParaRPr lang="en-US" dirty="0"/>
          </a:p>
        </p:txBody>
      </p:sp>
      <p:sp>
        <p:nvSpPr>
          <p:cNvPr id="5" name="Slide Number Placeholder 4"/>
          <p:cNvSpPr>
            <a:spLocks noGrp="1"/>
          </p:cNvSpPr>
          <p:nvPr>
            <p:ph type="sldNum" sz="quarter" idx="12"/>
          </p:nvPr>
        </p:nvSpPr>
        <p:spPr/>
        <p:txBody>
          <a:bodyPr/>
          <a:lstStyle/>
          <a:p>
            <a:pPr>
              <a:defRPr/>
            </a:pPr>
            <a:fld id="{BB82DC12-8CD8-4932-BFE1-91BC7DB0A8DE}" type="slidenum">
              <a:rPr lang="en-US" smtClean="0"/>
              <a:pPr>
                <a:defRPr/>
              </a:pPr>
              <a:t>12</a:t>
            </a:fld>
            <a:endParaRPr lang="en-US" dirty="0"/>
          </a:p>
        </p:txBody>
      </p:sp>
    </p:spTree>
    <p:extLst>
      <p:ext uri="{BB962C8B-B14F-4D97-AF65-F5344CB8AC3E}">
        <p14:creationId xmlns:p14="http://schemas.microsoft.com/office/powerpoint/2010/main" val="3905332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solidFill>
                  <a:schemeClr val="accent6">
                    <a:lumMod val="60000"/>
                    <a:lumOff val="40000"/>
                  </a:schemeClr>
                </a:solidFill>
              </a:rPr>
              <a:t>H.S. Curriculum Changes</a:t>
            </a:r>
            <a:endParaRPr lang="en-US" u="sng" dirty="0">
              <a:solidFill>
                <a:schemeClr val="accent6">
                  <a:lumMod val="60000"/>
                  <a:lumOff val="40000"/>
                </a:schemeClr>
              </a:solidFill>
            </a:endParaRPr>
          </a:p>
        </p:txBody>
      </p:sp>
      <p:sp>
        <p:nvSpPr>
          <p:cNvPr id="6" name="Content Placeholder 5"/>
          <p:cNvSpPr>
            <a:spLocks noGrp="1"/>
          </p:cNvSpPr>
          <p:nvPr>
            <p:ph sz="half" idx="1"/>
          </p:nvPr>
        </p:nvSpPr>
        <p:spPr/>
        <p:txBody>
          <a:bodyPr/>
          <a:lstStyle/>
          <a:p>
            <a:pPr marL="285750" indent="-285750">
              <a:spcBef>
                <a:spcPts val="0"/>
              </a:spcBef>
              <a:buClr>
                <a:srgbClr val="4571A8"/>
              </a:buClr>
              <a:buSzPct val="100000"/>
              <a:buFont typeface="Wingdings" pitchFamily="2" charset="2"/>
              <a:buChar char="Ø"/>
            </a:pPr>
            <a:r>
              <a:rPr lang="en-US" sz="2800" dirty="0" smtClean="0">
                <a:solidFill>
                  <a:schemeClr val="accent3">
                    <a:lumMod val="60000"/>
                    <a:lumOff val="40000"/>
                  </a:schemeClr>
                </a:solidFill>
                <a:latin typeface="Arial Narrow"/>
                <a:ea typeface="Arial Narrow"/>
                <a:cs typeface="Arial Narrow"/>
                <a:sym typeface="Arial Narrow"/>
              </a:rPr>
              <a:t>All students take courses in all 3 science disciplines </a:t>
            </a:r>
          </a:p>
          <a:p>
            <a:pPr marL="285750" lvl="0" indent="-285750">
              <a:spcBef>
                <a:spcPts val="0"/>
              </a:spcBef>
              <a:buClr>
                <a:srgbClr val="4571A8"/>
              </a:buClr>
              <a:buSzPct val="100000"/>
              <a:buFont typeface="Arial"/>
              <a:buChar char="•"/>
            </a:pPr>
            <a:r>
              <a:rPr lang="en-US" sz="2800" dirty="0" smtClean="0">
                <a:solidFill>
                  <a:schemeClr val="accent1">
                    <a:lumMod val="20000"/>
                    <a:lumOff val="80000"/>
                  </a:schemeClr>
                </a:solidFill>
                <a:latin typeface="Arial Narrow"/>
                <a:ea typeface="Arial Narrow"/>
                <a:cs typeface="Arial Narrow"/>
                <a:sym typeface="Arial Narrow"/>
              </a:rPr>
              <a:t>Earth/space science</a:t>
            </a:r>
          </a:p>
          <a:p>
            <a:pPr marL="285750" lvl="0" indent="-285750">
              <a:spcBef>
                <a:spcPts val="0"/>
              </a:spcBef>
              <a:buClr>
                <a:srgbClr val="4571A8"/>
              </a:buClr>
              <a:buSzPct val="100000"/>
              <a:buFont typeface="Arial"/>
              <a:buChar char="•"/>
            </a:pPr>
            <a:r>
              <a:rPr lang="en-US" sz="2800" dirty="0" smtClean="0">
                <a:solidFill>
                  <a:schemeClr val="accent1">
                    <a:lumMod val="20000"/>
                    <a:lumOff val="80000"/>
                  </a:schemeClr>
                </a:solidFill>
                <a:latin typeface="Arial Narrow"/>
                <a:ea typeface="Arial Narrow"/>
                <a:cs typeface="Arial Narrow"/>
                <a:sym typeface="Arial Narrow"/>
              </a:rPr>
              <a:t>Life science</a:t>
            </a:r>
          </a:p>
          <a:p>
            <a:pPr marL="285750" lvl="0" indent="-285750">
              <a:spcBef>
                <a:spcPts val="0"/>
              </a:spcBef>
              <a:buClr>
                <a:srgbClr val="4571A8"/>
              </a:buClr>
              <a:buSzPct val="100000"/>
              <a:buFont typeface="Arial Narrow"/>
              <a:buChar char="•"/>
            </a:pPr>
            <a:r>
              <a:rPr lang="en-US" sz="2800" dirty="0" smtClean="0">
                <a:solidFill>
                  <a:schemeClr val="accent1">
                    <a:lumMod val="20000"/>
                    <a:lumOff val="80000"/>
                  </a:schemeClr>
                </a:solidFill>
                <a:latin typeface="Arial Narrow"/>
                <a:ea typeface="Arial Narrow"/>
                <a:cs typeface="Arial Narrow"/>
                <a:sym typeface="Arial Narrow"/>
              </a:rPr>
              <a:t>Physical science</a:t>
            </a:r>
          </a:p>
          <a:p>
            <a:pPr marL="344488" lvl="0" indent="-344488">
              <a:spcBef>
                <a:spcPts val="0"/>
              </a:spcBef>
              <a:buClr>
                <a:srgbClr val="8FB148"/>
              </a:buClr>
              <a:buSzPct val="80000"/>
              <a:buFont typeface="Noto Sans Symbols"/>
              <a:buChar char="➢"/>
            </a:pPr>
            <a:r>
              <a:rPr lang="en-US" sz="2800" dirty="0" smtClean="0">
                <a:solidFill>
                  <a:schemeClr val="accent3">
                    <a:lumMod val="60000"/>
                    <a:lumOff val="40000"/>
                  </a:schemeClr>
                </a:solidFill>
                <a:latin typeface="Arial Narrow"/>
                <a:ea typeface="Arial Narrow"/>
                <a:cs typeface="Arial Narrow"/>
                <a:sym typeface="Arial Narrow"/>
              </a:rPr>
              <a:t>MISA after core courses completed</a:t>
            </a:r>
          </a:p>
          <a:p>
            <a:pPr marL="344488" lvl="0" indent="-344488">
              <a:spcBef>
                <a:spcPts val="1500"/>
              </a:spcBef>
              <a:buClr>
                <a:srgbClr val="8FB148"/>
              </a:buClr>
              <a:buSzPct val="80000"/>
              <a:buFont typeface="Noto Sans Symbols"/>
              <a:buChar char="➢"/>
            </a:pPr>
            <a:r>
              <a:rPr lang="en-US" sz="2800" dirty="0" smtClean="0">
                <a:solidFill>
                  <a:schemeClr val="accent3">
                    <a:lumMod val="60000"/>
                    <a:lumOff val="40000"/>
                  </a:schemeClr>
                </a:solidFill>
                <a:latin typeface="Arial Narrow"/>
                <a:ea typeface="Arial Narrow"/>
                <a:cs typeface="Arial Narrow"/>
                <a:sym typeface="Arial Narrow"/>
              </a:rPr>
              <a:t>G/T and AP options in each discipline </a:t>
            </a:r>
          </a:p>
          <a:p>
            <a:pPr marL="285750" lvl="0" indent="-285750">
              <a:spcBef>
                <a:spcPts val="0"/>
              </a:spcBef>
              <a:buClr>
                <a:srgbClr val="4571A8"/>
              </a:buClr>
              <a:buSzPct val="100000"/>
              <a:buFont typeface="Arial Narrow"/>
              <a:buChar char="•"/>
            </a:pPr>
            <a:endParaRPr lang="en-US" sz="2800" dirty="0" smtClean="0">
              <a:solidFill>
                <a:schemeClr val="accent1">
                  <a:lumMod val="20000"/>
                  <a:lumOff val="80000"/>
                </a:schemeClr>
              </a:solidFill>
              <a:latin typeface="Arial Narrow"/>
              <a:ea typeface="Arial Narrow"/>
              <a:cs typeface="Arial Narrow"/>
              <a:sym typeface="Arial Narrow"/>
            </a:endParaRPr>
          </a:p>
          <a:p>
            <a:endParaRPr lang="en-US" dirty="0"/>
          </a:p>
        </p:txBody>
      </p:sp>
      <p:sp>
        <p:nvSpPr>
          <p:cNvPr id="4" name="Slide Number Placeholder 3"/>
          <p:cNvSpPr>
            <a:spLocks noGrp="1"/>
          </p:cNvSpPr>
          <p:nvPr>
            <p:ph type="sldNum" sz="quarter" idx="12"/>
          </p:nvPr>
        </p:nvSpPr>
        <p:spPr/>
        <p:txBody>
          <a:bodyPr/>
          <a:lstStyle/>
          <a:p>
            <a:pPr>
              <a:defRPr/>
            </a:pPr>
            <a:fld id="{4340FDB3-1CFA-492F-98BF-B23380485814}" type="slidenum">
              <a:rPr lang="en-US" smtClean="0"/>
              <a:pPr>
                <a:defRPr/>
              </a:pPr>
              <a:t>13</a:t>
            </a:fld>
            <a:endParaRPr lang="en-US" dirty="0"/>
          </a:p>
        </p:txBody>
      </p:sp>
      <p:pic>
        <p:nvPicPr>
          <p:cNvPr id="8" name="Shape 319"/>
          <p:cNvPicPr preferRelativeResize="0">
            <a:picLocks noGrp="1"/>
          </p:cNvPicPr>
          <p:nvPr>
            <p:ph sz="half" idx="2"/>
          </p:nvPr>
        </p:nvPicPr>
        <p:blipFill rotWithShape="1">
          <a:blip r:embed="rId3" cstate="print">
            <a:alphaModFix/>
          </a:blip>
          <a:srcRect/>
          <a:stretch/>
        </p:blipFill>
        <p:spPr>
          <a:xfrm>
            <a:off x="4648200" y="1821992"/>
            <a:ext cx="4038600" cy="4082379"/>
          </a:xfrm>
          <a:prstGeom prst="rect">
            <a:avLst/>
          </a:prstGeom>
          <a:noFill/>
          <a:ln>
            <a:noFill/>
          </a:ln>
        </p:spPr>
      </p:pic>
    </p:spTree>
    <p:extLst>
      <p:ext uri="{BB962C8B-B14F-4D97-AF65-F5344CB8AC3E}">
        <p14:creationId xmlns:p14="http://schemas.microsoft.com/office/powerpoint/2010/main" val="322399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u="sng" dirty="0" smtClean="0">
                <a:solidFill>
                  <a:schemeClr val="accent6">
                    <a:lumMod val="40000"/>
                    <a:lumOff val="60000"/>
                  </a:schemeClr>
                </a:solidFill>
                <a:latin typeface="Antique Olive" pitchFamily="34" charset="0"/>
              </a:rPr>
              <a:t>H.S. Science Graduation Requirements</a:t>
            </a:r>
            <a:endParaRPr lang="en-US" sz="3200" b="0" u="sng" dirty="0">
              <a:solidFill>
                <a:schemeClr val="accent6">
                  <a:lumMod val="40000"/>
                  <a:lumOff val="60000"/>
                </a:schemeClr>
              </a:solidFill>
              <a:latin typeface="Antique Olive" pitchFamily="34" charset="0"/>
            </a:endParaRPr>
          </a:p>
        </p:txBody>
      </p:sp>
      <p:sp>
        <p:nvSpPr>
          <p:cNvPr id="3" name="Content Placeholder 2"/>
          <p:cNvSpPr>
            <a:spLocks noGrp="1"/>
          </p:cNvSpPr>
          <p:nvPr>
            <p:ph sz="half" idx="1"/>
          </p:nvPr>
        </p:nvSpPr>
        <p:spPr/>
        <p:txBody>
          <a:bodyPr/>
          <a:lstStyle/>
          <a:p>
            <a:pPr marL="407988" indent="-407988">
              <a:spcBef>
                <a:spcPts val="0"/>
              </a:spcBef>
              <a:buClr>
                <a:srgbClr val="8FB148"/>
              </a:buClr>
              <a:buSzPct val="100000"/>
              <a:buFont typeface="Noto Sans Symbols"/>
              <a:buChar char="➢"/>
            </a:pPr>
            <a:r>
              <a:rPr lang="en-US" sz="2400" b="1" u="sng" dirty="0" smtClean="0">
                <a:solidFill>
                  <a:schemeClr val="accent1">
                    <a:lumMod val="20000"/>
                    <a:lumOff val="80000"/>
                  </a:schemeClr>
                </a:solidFill>
                <a:latin typeface="Antique Olive" pitchFamily="34" charset="0"/>
                <a:ea typeface="Calibri"/>
                <a:cs typeface="Calibri"/>
                <a:sym typeface="Calibri"/>
              </a:rPr>
              <a:t>CORE LAB COURSES</a:t>
            </a:r>
            <a:r>
              <a:rPr lang="en-US" sz="2400" b="1" dirty="0" smtClean="0">
                <a:solidFill>
                  <a:schemeClr val="accent1">
                    <a:lumMod val="20000"/>
                    <a:lumOff val="80000"/>
                  </a:schemeClr>
                </a:solidFill>
                <a:latin typeface="Antique Olive" pitchFamily="34" charset="0"/>
                <a:ea typeface="Calibri"/>
                <a:cs typeface="Calibri"/>
                <a:sym typeface="Calibri"/>
              </a:rPr>
              <a:t/>
            </a:r>
            <a:br>
              <a:rPr lang="en-US" sz="2400" b="1" dirty="0" smtClean="0">
                <a:solidFill>
                  <a:schemeClr val="accent1">
                    <a:lumMod val="20000"/>
                    <a:lumOff val="80000"/>
                  </a:schemeClr>
                </a:solidFill>
                <a:latin typeface="Antique Olive" pitchFamily="34" charset="0"/>
                <a:ea typeface="Calibri"/>
                <a:cs typeface="Calibri"/>
                <a:sym typeface="Calibri"/>
              </a:rPr>
            </a:br>
            <a:r>
              <a:rPr lang="en-US" sz="2400" i="1" dirty="0" smtClean="0">
                <a:solidFill>
                  <a:schemeClr val="accent6">
                    <a:lumMod val="40000"/>
                    <a:lumOff val="60000"/>
                  </a:schemeClr>
                </a:solidFill>
                <a:latin typeface="Antique Olive" pitchFamily="34" charset="0"/>
                <a:ea typeface="Calibri"/>
                <a:cs typeface="Calibri"/>
                <a:sym typeface="Calibri"/>
              </a:rPr>
              <a:t>in each major discipline</a:t>
            </a:r>
            <a:endParaRPr lang="en-US" sz="2400" b="1" dirty="0" smtClean="0">
              <a:solidFill>
                <a:schemeClr val="accent6">
                  <a:lumMod val="40000"/>
                  <a:lumOff val="60000"/>
                </a:schemeClr>
              </a:solidFill>
              <a:latin typeface="Antique Olive" pitchFamily="34" charset="0"/>
              <a:ea typeface="Calibri"/>
              <a:cs typeface="Calibri"/>
              <a:sym typeface="Calibri"/>
            </a:endParaRPr>
          </a:p>
          <a:p>
            <a:pPr marL="407988" lvl="0" indent="-407988">
              <a:spcBef>
                <a:spcPts val="0"/>
              </a:spcBef>
              <a:buClr>
                <a:srgbClr val="8FB148"/>
              </a:buClr>
              <a:buSzPct val="100000"/>
              <a:buFont typeface="Noto Sans Symbols"/>
              <a:buChar char="➢"/>
            </a:pPr>
            <a:endParaRPr lang="en-US" sz="2400" b="1" dirty="0" smtClean="0">
              <a:solidFill>
                <a:schemeClr val="accent1">
                  <a:lumMod val="20000"/>
                  <a:lumOff val="80000"/>
                </a:schemeClr>
              </a:solidFill>
              <a:latin typeface="Antique Olive" pitchFamily="34" charset="0"/>
              <a:ea typeface="Calibri"/>
              <a:cs typeface="Calibri"/>
              <a:sym typeface="Calibri"/>
            </a:endParaRPr>
          </a:p>
          <a:p>
            <a:pPr marL="407988" lvl="0" indent="-407988">
              <a:spcBef>
                <a:spcPts val="0"/>
              </a:spcBef>
              <a:buClr>
                <a:srgbClr val="8FB148"/>
              </a:buClr>
              <a:buSzPct val="100000"/>
              <a:buFont typeface="Noto Sans Symbols"/>
              <a:buChar char="➢"/>
            </a:pPr>
            <a:r>
              <a:rPr lang="en-US" sz="2400" b="1" dirty="0" smtClean="0">
                <a:solidFill>
                  <a:schemeClr val="accent1">
                    <a:lumMod val="20000"/>
                    <a:lumOff val="80000"/>
                  </a:schemeClr>
                </a:solidFill>
                <a:latin typeface="Antique Olive" pitchFamily="34" charset="0"/>
                <a:ea typeface="Calibri"/>
                <a:cs typeface="Calibri"/>
                <a:sym typeface="Calibri"/>
              </a:rPr>
              <a:t>Earth/Space</a:t>
            </a:r>
            <a:r>
              <a:rPr lang="en-US" sz="2400" dirty="0" smtClean="0">
                <a:solidFill>
                  <a:schemeClr val="accent1">
                    <a:lumMod val="20000"/>
                    <a:lumOff val="80000"/>
                  </a:schemeClr>
                </a:solidFill>
                <a:latin typeface="Antique Olive" pitchFamily="34" charset="0"/>
                <a:ea typeface="Calibri"/>
                <a:cs typeface="Calibri"/>
                <a:sym typeface="Calibri"/>
              </a:rPr>
              <a:t> science</a:t>
            </a:r>
          </a:p>
          <a:p>
            <a:pPr marL="407988" lvl="0" indent="-407988">
              <a:spcBef>
                <a:spcPts val="1500"/>
              </a:spcBef>
              <a:buClr>
                <a:srgbClr val="8FB148"/>
              </a:buClr>
              <a:buSzPct val="100000"/>
              <a:buFont typeface="Noto Sans Symbols"/>
              <a:buChar char="➢"/>
            </a:pPr>
            <a:r>
              <a:rPr lang="en-US" sz="2400" b="1" dirty="0" smtClean="0">
                <a:solidFill>
                  <a:schemeClr val="accent1">
                    <a:lumMod val="20000"/>
                    <a:lumOff val="80000"/>
                  </a:schemeClr>
                </a:solidFill>
                <a:latin typeface="Antique Olive" pitchFamily="34" charset="0"/>
                <a:ea typeface="Calibri"/>
                <a:cs typeface="Calibri"/>
                <a:sym typeface="Calibri"/>
              </a:rPr>
              <a:t>Life</a:t>
            </a:r>
            <a:r>
              <a:rPr lang="en-US" sz="2400" dirty="0" smtClean="0">
                <a:solidFill>
                  <a:schemeClr val="accent1">
                    <a:lumMod val="20000"/>
                    <a:lumOff val="80000"/>
                  </a:schemeClr>
                </a:solidFill>
                <a:latin typeface="Antique Olive" pitchFamily="34" charset="0"/>
                <a:ea typeface="Calibri"/>
                <a:cs typeface="Calibri"/>
                <a:sym typeface="Calibri"/>
              </a:rPr>
              <a:t> science (biology)</a:t>
            </a:r>
          </a:p>
          <a:p>
            <a:pPr marL="407988" lvl="0" indent="-407988">
              <a:spcBef>
                <a:spcPts val="1500"/>
              </a:spcBef>
              <a:buClr>
                <a:srgbClr val="8FB148"/>
              </a:buClr>
              <a:buSzPct val="100000"/>
              <a:buFont typeface="Noto Sans Symbols"/>
              <a:buChar char="➢"/>
            </a:pPr>
            <a:r>
              <a:rPr lang="en-US" sz="2400" b="1" dirty="0" smtClean="0">
                <a:solidFill>
                  <a:schemeClr val="accent1">
                    <a:lumMod val="20000"/>
                    <a:lumOff val="80000"/>
                  </a:schemeClr>
                </a:solidFill>
                <a:latin typeface="Antique Olive" pitchFamily="34" charset="0"/>
                <a:ea typeface="Calibri"/>
                <a:cs typeface="Calibri"/>
                <a:sym typeface="Calibri"/>
              </a:rPr>
              <a:t>Physical</a:t>
            </a:r>
            <a:r>
              <a:rPr lang="en-US" sz="2400" dirty="0" smtClean="0">
                <a:solidFill>
                  <a:schemeClr val="accent1">
                    <a:lumMod val="20000"/>
                    <a:lumOff val="80000"/>
                  </a:schemeClr>
                </a:solidFill>
                <a:latin typeface="Antique Olive" pitchFamily="34" charset="0"/>
                <a:ea typeface="Calibri"/>
                <a:cs typeface="Calibri"/>
                <a:sym typeface="Calibri"/>
              </a:rPr>
              <a:t> science (chemistry and physics) </a:t>
            </a:r>
          </a:p>
          <a:p>
            <a:endParaRPr lang="en-US" dirty="0"/>
          </a:p>
        </p:txBody>
      </p:sp>
      <p:sp>
        <p:nvSpPr>
          <p:cNvPr id="4" name="Content Placeholder 3"/>
          <p:cNvSpPr>
            <a:spLocks noGrp="1"/>
          </p:cNvSpPr>
          <p:nvPr>
            <p:ph sz="half" idx="2"/>
          </p:nvPr>
        </p:nvSpPr>
        <p:spPr/>
        <p:txBody>
          <a:bodyPr/>
          <a:lstStyle/>
          <a:p>
            <a:r>
              <a:rPr lang="en-US" dirty="0" smtClean="0">
                <a:solidFill>
                  <a:schemeClr val="accent6">
                    <a:lumMod val="40000"/>
                    <a:lumOff val="60000"/>
                  </a:schemeClr>
                </a:solidFill>
                <a:latin typeface="Antique Olive" pitchFamily="34" charset="0"/>
              </a:rPr>
              <a:t>MISA</a:t>
            </a:r>
          </a:p>
          <a:p>
            <a:pPr marL="407988" lvl="0" indent="-407988">
              <a:spcBef>
                <a:spcPts val="0"/>
              </a:spcBef>
              <a:buClr>
                <a:srgbClr val="8FB148"/>
              </a:buClr>
              <a:buSzPct val="100000"/>
              <a:buFont typeface="Noto Sans Symbols"/>
              <a:buChar char="➢"/>
            </a:pPr>
            <a:r>
              <a:rPr lang="en-US" sz="2400" b="1" dirty="0" smtClean="0">
                <a:solidFill>
                  <a:schemeClr val="accent1">
                    <a:lumMod val="20000"/>
                    <a:lumOff val="80000"/>
                  </a:schemeClr>
                </a:solidFill>
                <a:latin typeface="Antique Olive" pitchFamily="34" charset="0"/>
                <a:ea typeface="Calibri"/>
                <a:cs typeface="Calibri"/>
                <a:sym typeface="Calibri"/>
              </a:rPr>
              <a:t>Participation</a:t>
            </a:r>
            <a:r>
              <a:rPr lang="en-US" sz="2400" dirty="0" smtClean="0">
                <a:solidFill>
                  <a:schemeClr val="accent1">
                    <a:lumMod val="20000"/>
                    <a:lumOff val="80000"/>
                  </a:schemeClr>
                </a:solidFill>
                <a:latin typeface="Antique Olive" pitchFamily="34" charset="0"/>
                <a:ea typeface="Calibri"/>
                <a:cs typeface="Calibri"/>
                <a:sym typeface="Calibri"/>
              </a:rPr>
              <a:t>: All students who have not already passed Biology HSA</a:t>
            </a:r>
          </a:p>
          <a:p>
            <a:pPr marL="407988" lvl="0" indent="-407988">
              <a:spcBef>
                <a:spcPts val="1500"/>
              </a:spcBef>
              <a:buClr>
                <a:srgbClr val="8FB148"/>
              </a:buClr>
              <a:buSzPct val="100000"/>
              <a:buFont typeface="Noto Sans Symbols"/>
              <a:buChar char="➢"/>
            </a:pPr>
            <a:r>
              <a:rPr lang="en-US" sz="2400" b="1" dirty="0" smtClean="0">
                <a:solidFill>
                  <a:schemeClr val="accent1">
                    <a:lumMod val="20000"/>
                    <a:lumOff val="80000"/>
                  </a:schemeClr>
                </a:solidFill>
                <a:latin typeface="Antique Olive" pitchFamily="34" charset="0"/>
                <a:ea typeface="Calibri"/>
                <a:cs typeface="Calibri"/>
                <a:sym typeface="Calibri"/>
              </a:rPr>
              <a:t>Pass score</a:t>
            </a:r>
            <a:r>
              <a:rPr lang="en-US" sz="2400" dirty="0" smtClean="0">
                <a:solidFill>
                  <a:schemeClr val="accent1">
                    <a:lumMod val="20000"/>
                    <a:lumOff val="80000"/>
                  </a:schemeClr>
                </a:solidFill>
                <a:latin typeface="Antique Olive" pitchFamily="34" charset="0"/>
                <a:ea typeface="Calibri"/>
                <a:cs typeface="Calibri"/>
                <a:sym typeface="Calibri"/>
              </a:rPr>
              <a:t>: Beginning with Class of 2021</a:t>
            </a:r>
          </a:p>
          <a:p>
            <a:endParaRPr lang="en-US" dirty="0"/>
          </a:p>
        </p:txBody>
      </p:sp>
      <p:sp>
        <p:nvSpPr>
          <p:cNvPr id="5" name="Slide Number Placeholder 4"/>
          <p:cNvSpPr>
            <a:spLocks noGrp="1"/>
          </p:cNvSpPr>
          <p:nvPr>
            <p:ph type="sldNum" sz="quarter" idx="12"/>
          </p:nvPr>
        </p:nvSpPr>
        <p:spPr/>
        <p:txBody>
          <a:bodyPr/>
          <a:lstStyle/>
          <a:p>
            <a:pPr>
              <a:defRPr/>
            </a:pPr>
            <a:fld id="{BB82DC12-8CD8-4932-BFE1-91BC7DB0A8DE}" type="slidenum">
              <a:rPr lang="en-US" smtClean="0"/>
              <a:pPr>
                <a:defRPr/>
              </a:pPr>
              <a:t>14</a:t>
            </a:fld>
            <a:endParaRPr lang="en-US" dirty="0"/>
          </a:p>
        </p:txBody>
      </p:sp>
    </p:spTree>
    <p:extLst>
      <p:ext uri="{BB962C8B-B14F-4D97-AF65-F5344CB8AC3E}">
        <p14:creationId xmlns:p14="http://schemas.microsoft.com/office/powerpoint/2010/main" val="1304733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B82DC12-8CD8-4932-BFE1-91BC7DB0A8DE}" type="slidenum">
              <a:rPr lang="en-US" smtClean="0"/>
              <a:pPr>
                <a:defRPr/>
              </a:pPr>
              <a:t>15</a:t>
            </a:fld>
            <a:endParaRPr lang="en-US"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457200" y="533401"/>
            <a:ext cx="8229600" cy="5734508"/>
          </a:xfrm>
          <a:prstGeom prst="rect">
            <a:avLst/>
          </a:prstGeom>
          <a:noFill/>
          <a:ln w="9525">
            <a:noFill/>
            <a:miter lim="800000"/>
            <a:headEnd/>
            <a:tailEnd/>
          </a:ln>
        </p:spPr>
      </p:pic>
    </p:spTree>
    <p:extLst>
      <p:ext uri="{BB962C8B-B14F-4D97-AF65-F5344CB8AC3E}">
        <p14:creationId xmlns:p14="http://schemas.microsoft.com/office/powerpoint/2010/main" val="3173150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1905000" y="228600"/>
            <a:ext cx="5410200" cy="707886"/>
          </a:xfrm>
          <a:prstGeom prst="rect">
            <a:avLst/>
          </a:prstGeom>
          <a:noFill/>
          <a:ln w="127000" cmpd="tri">
            <a:noFill/>
            <a:miter lim="800000"/>
            <a:headEnd/>
            <a:tailEnd/>
          </a:ln>
        </p:spPr>
        <p:txBody>
          <a:bodyPr wrap="square">
            <a:spAutoFit/>
          </a:bodyPr>
          <a:lstStyle/>
          <a:p>
            <a:pPr algn="ctr"/>
            <a:r>
              <a:rPr lang="en-US" sz="4000" b="1" u="sng" dirty="0">
                <a:solidFill>
                  <a:srgbClr val="002060"/>
                </a:solidFill>
                <a:latin typeface="Antique Olive Compact"/>
              </a:rPr>
              <a:t>Service Learning</a:t>
            </a:r>
          </a:p>
        </p:txBody>
      </p:sp>
      <p:sp>
        <p:nvSpPr>
          <p:cNvPr id="19459" name="Rectangle 8"/>
          <p:cNvSpPr>
            <a:spLocks noChangeArrowheads="1"/>
          </p:cNvSpPr>
          <p:nvPr/>
        </p:nvSpPr>
        <p:spPr bwMode="auto">
          <a:xfrm>
            <a:off x="533400" y="1082219"/>
            <a:ext cx="8153400" cy="4861381"/>
          </a:xfrm>
          <a:prstGeom prst="rect">
            <a:avLst/>
          </a:prstGeom>
          <a:noFill/>
          <a:ln w="9525">
            <a:noFill/>
            <a:miter lim="800000"/>
            <a:headEnd/>
            <a:tailEnd/>
          </a:ln>
        </p:spPr>
        <p:txBody>
          <a:bodyPr wrap="square">
            <a:spAutoFit/>
          </a:bodyPr>
          <a:lstStyle/>
          <a:p>
            <a:pPr marL="273050" lvl="1" indent="-273050">
              <a:buFont typeface="Arial" charset="0"/>
              <a:buChar char="•"/>
            </a:pPr>
            <a:r>
              <a:rPr lang="en-US" sz="3000" b="1" dirty="0">
                <a:solidFill>
                  <a:schemeClr val="bg1"/>
                </a:solidFill>
                <a:latin typeface="Garamond" pitchFamily="18" charset="0"/>
              </a:rPr>
              <a:t>75 hours of service </a:t>
            </a:r>
            <a:r>
              <a:rPr lang="en-US" sz="3000" b="1" dirty="0">
                <a:latin typeface="Garamond" pitchFamily="18" charset="0"/>
              </a:rPr>
              <a:t>which includes planning, action, and reflection.</a:t>
            </a:r>
          </a:p>
          <a:p>
            <a:pPr marL="273050" lvl="1" indent="-273050">
              <a:buFont typeface="Arial" charset="0"/>
              <a:buChar char="•"/>
            </a:pPr>
            <a:endParaRPr lang="en-US" sz="3000" b="1" dirty="0">
              <a:latin typeface="Garamond" pitchFamily="18" charset="0"/>
            </a:endParaRPr>
          </a:p>
          <a:p>
            <a:pPr marL="273050" lvl="1" indent="-273050">
              <a:buFont typeface="Arial" charset="0"/>
              <a:buChar char="•"/>
            </a:pPr>
            <a:r>
              <a:rPr lang="en-US" sz="3000" b="1" dirty="0" smtClean="0">
                <a:latin typeface="Garamond" pitchFamily="18" charset="0"/>
              </a:rPr>
              <a:t>Did you complete? Check report card or ask counselor</a:t>
            </a:r>
            <a:br>
              <a:rPr lang="en-US" sz="3000" b="1" dirty="0" smtClean="0">
                <a:latin typeface="Garamond" pitchFamily="18" charset="0"/>
              </a:rPr>
            </a:br>
            <a:endParaRPr lang="en-US" sz="3000" b="1" dirty="0">
              <a:latin typeface="Garamond" pitchFamily="18" charset="0"/>
            </a:endParaRPr>
          </a:p>
          <a:p>
            <a:pPr marL="273050" lvl="1" indent="-273050" algn="ctr"/>
            <a:r>
              <a:rPr lang="en-US" sz="3000" b="1" dirty="0" smtClean="0">
                <a:solidFill>
                  <a:schemeClr val="bg1"/>
                </a:solidFill>
                <a:latin typeface="Garamond" pitchFamily="18" charset="0"/>
              </a:rPr>
              <a:t>Don’t have the hours completed? </a:t>
            </a:r>
          </a:p>
          <a:p>
            <a:pPr marL="273050" lvl="1" indent="-273050" algn="ctr"/>
            <a:r>
              <a:rPr lang="en-US" sz="3000" b="1" dirty="0" smtClean="0">
                <a:solidFill>
                  <a:srgbClr val="FFC000"/>
                </a:solidFill>
                <a:latin typeface="Garamond" pitchFamily="18" charset="0"/>
              </a:rPr>
              <a:t>Consider taking Leadership in 11</a:t>
            </a:r>
            <a:r>
              <a:rPr lang="en-US" sz="3000" b="1" baseline="30000" dirty="0" smtClean="0">
                <a:solidFill>
                  <a:srgbClr val="FFC000"/>
                </a:solidFill>
                <a:latin typeface="Garamond" pitchFamily="18" charset="0"/>
              </a:rPr>
              <a:t>th</a:t>
            </a:r>
            <a:r>
              <a:rPr lang="en-US" sz="3000" b="1" dirty="0" smtClean="0">
                <a:solidFill>
                  <a:srgbClr val="FFC000"/>
                </a:solidFill>
                <a:latin typeface="Garamond" pitchFamily="18" charset="0"/>
              </a:rPr>
              <a:t> or 12th!</a:t>
            </a:r>
          </a:p>
          <a:p>
            <a:pPr marL="273050" lvl="1" indent="-273050">
              <a:buFont typeface="Arial" charset="0"/>
              <a:buChar char="•"/>
            </a:pPr>
            <a:endParaRPr lang="en-US" sz="3000" b="1" dirty="0" smtClean="0">
              <a:latin typeface="Garamond" pitchFamily="18" charset="0"/>
            </a:endParaRPr>
          </a:p>
          <a:p>
            <a:pPr marL="273050" lvl="1" indent="-273050"/>
            <a:endParaRPr lang="en-US" sz="3000" dirty="0">
              <a:latin typeface="Garamond" pitchFamily="18" charset="0"/>
            </a:endParaRPr>
          </a:p>
        </p:txBody>
      </p:sp>
      <p:pic>
        <p:nvPicPr>
          <p:cNvPr id="4" name="Picture 3" descr="service-learning.jpg"/>
          <p:cNvPicPr>
            <a:picLocks noChangeAspect="1"/>
          </p:cNvPicPr>
          <p:nvPr/>
        </p:nvPicPr>
        <p:blipFill>
          <a:blip r:embed="rId3"/>
          <a:stretch>
            <a:fillRect/>
          </a:stretch>
        </p:blipFill>
        <p:spPr>
          <a:xfrm>
            <a:off x="2057400" y="4800600"/>
            <a:ext cx="5334000" cy="19050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Oval 3"/>
          <p:cNvSpPr>
            <a:spLocks/>
          </p:cNvSpPr>
          <p:nvPr/>
        </p:nvSpPr>
        <p:spPr bwMode="auto">
          <a:xfrm>
            <a:off x="3276600" y="1905000"/>
            <a:ext cx="2590800" cy="2743200"/>
          </a:xfrm>
          <a:prstGeom prst="ellipse">
            <a:avLst/>
          </a:prstGeom>
          <a:solidFill>
            <a:srgbClr val="00B0F0"/>
          </a:solidFill>
          <a:ln w="25400">
            <a:solidFill>
              <a:schemeClr val="tx1"/>
            </a:solidFill>
            <a:miter lim="800000"/>
            <a:headEnd/>
            <a:tailEnd/>
          </a:ln>
          <a:effectLst>
            <a:outerShdw dist="177799" dir="16080002" algn="ctr" rotWithShape="0">
              <a:schemeClr val="bg2">
                <a:alpha val="50000"/>
              </a:schemeClr>
            </a:outerShdw>
          </a:effectLst>
        </p:spPr>
        <p:txBody>
          <a:bodyPr lIns="0" tIns="0" rIns="0" bIns="0" anchor="ctr"/>
          <a:lstStyle/>
          <a:p>
            <a:pPr algn="ctr" defTabSz="642938">
              <a:defRPr/>
            </a:pPr>
            <a:r>
              <a:rPr lang="en-US" sz="3200" b="1" dirty="0" smtClean="0">
                <a:solidFill>
                  <a:schemeClr val="bg1"/>
                </a:solidFill>
                <a:effectLst>
                  <a:outerShdw blurRad="38100" dist="38100" dir="2700000" algn="tl">
                    <a:srgbClr val="000000"/>
                  </a:outerShdw>
                </a:effectLst>
                <a:latin typeface="Lucida Sans" pitchFamily="34" charset="0"/>
                <a:sym typeface="Arial" charset="0"/>
              </a:rPr>
              <a:t>Cover Letter &amp; Resume</a:t>
            </a:r>
            <a:endParaRPr lang="en-US" sz="2800" b="1" dirty="0">
              <a:effectLst>
                <a:outerShdw blurRad="38100" dist="38100" dir="2700000" algn="tl">
                  <a:srgbClr val="000000"/>
                </a:outerShdw>
              </a:effectLst>
              <a:latin typeface="Lucida Sans" pitchFamily="34" charset="0"/>
              <a:sym typeface="Arial" charset="0"/>
            </a:endParaRPr>
          </a:p>
        </p:txBody>
      </p:sp>
      <p:sp>
        <p:nvSpPr>
          <p:cNvPr id="381956" name="Oval 4"/>
          <p:cNvSpPr>
            <a:spLocks/>
          </p:cNvSpPr>
          <p:nvPr/>
        </p:nvSpPr>
        <p:spPr bwMode="auto">
          <a:xfrm>
            <a:off x="6172200" y="1981200"/>
            <a:ext cx="2590800" cy="2590800"/>
          </a:xfrm>
          <a:prstGeom prst="ellipse">
            <a:avLst/>
          </a:prstGeom>
          <a:solidFill>
            <a:srgbClr val="002060"/>
          </a:solidFill>
          <a:ln w="25400">
            <a:solidFill>
              <a:schemeClr val="tx1"/>
            </a:solidFill>
            <a:miter lim="800000"/>
            <a:headEnd/>
            <a:tailEnd/>
          </a:ln>
          <a:effectLst>
            <a:outerShdw dist="177799" dir="16080002" algn="ctr" rotWithShape="0">
              <a:schemeClr val="bg2">
                <a:alpha val="50000"/>
              </a:schemeClr>
            </a:outerShdw>
          </a:effectLst>
        </p:spPr>
        <p:txBody>
          <a:bodyPr lIns="0" tIns="0" rIns="0" bIns="0" anchor="ctr"/>
          <a:lstStyle/>
          <a:p>
            <a:pPr algn="ctr" defTabSz="642938">
              <a:defRPr/>
            </a:pPr>
            <a:r>
              <a:rPr lang="en-US" sz="3000" b="1" dirty="0">
                <a:solidFill>
                  <a:srgbClr val="FFC000"/>
                </a:solidFill>
                <a:effectLst>
                  <a:outerShdw blurRad="38100" dist="38100" dir="2700000" algn="tl">
                    <a:srgbClr val="000000"/>
                  </a:outerShdw>
                </a:effectLst>
                <a:latin typeface="Lucida Sans" pitchFamily="34" charset="0"/>
                <a:sym typeface="Arial" charset="0"/>
              </a:rPr>
              <a:t>Mock </a:t>
            </a:r>
            <a:r>
              <a:rPr lang="en-US" sz="3000" b="1" dirty="0" smtClean="0">
                <a:solidFill>
                  <a:srgbClr val="FFC000"/>
                </a:solidFill>
                <a:effectLst>
                  <a:outerShdw blurRad="38100" dist="38100" dir="2700000" algn="tl">
                    <a:srgbClr val="000000"/>
                  </a:outerShdw>
                </a:effectLst>
                <a:latin typeface="Lucida Sans" pitchFamily="34" charset="0"/>
                <a:sym typeface="Arial" charset="0"/>
              </a:rPr>
              <a:t>Interview </a:t>
            </a:r>
            <a:endParaRPr lang="en-US" sz="3000" b="1" dirty="0">
              <a:solidFill>
                <a:srgbClr val="FFC000"/>
              </a:solidFill>
              <a:effectLst>
                <a:outerShdw blurRad="38100" dist="38100" dir="2700000" algn="tl">
                  <a:srgbClr val="000000"/>
                </a:outerShdw>
              </a:effectLst>
              <a:latin typeface="Lucida Sans" pitchFamily="34" charset="0"/>
              <a:sym typeface="Arial" charset="0"/>
            </a:endParaRPr>
          </a:p>
        </p:txBody>
      </p:sp>
      <p:sp>
        <p:nvSpPr>
          <p:cNvPr id="381957" name="Oval 5"/>
          <p:cNvSpPr>
            <a:spLocks/>
          </p:cNvSpPr>
          <p:nvPr/>
        </p:nvSpPr>
        <p:spPr bwMode="auto">
          <a:xfrm>
            <a:off x="381000" y="1905000"/>
            <a:ext cx="2667000" cy="2743200"/>
          </a:xfrm>
          <a:prstGeom prst="ellipse">
            <a:avLst/>
          </a:prstGeom>
          <a:solidFill>
            <a:srgbClr val="002060"/>
          </a:solidFill>
          <a:ln w="25400">
            <a:solidFill>
              <a:schemeClr val="tx1"/>
            </a:solidFill>
            <a:miter lim="800000"/>
            <a:headEnd/>
            <a:tailEnd/>
          </a:ln>
          <a:effectLst>
            <a:outerShdw dist="177799" dir="16080002" algn="ctr" rotWithShape="0">
              <a:schemeClr val="bg2">
                <a:alpha val="50000"/>
              </a:schemeClr>
            </a:outerShdw>
          </a:effectLst>
        </p:spPr>
        <p:txBody>
          <a:bodyPr lIns="0" tIns="0" rIns="0" bIns="0" anchor="ctr"/>
          <a:lstStyle/>
          <a:p>
            <a:pPr algn="ctr" defTabSz="642938">
              <a:defRPr/>
            </a:pPr>
            <a:r>
              <a:rPr lang="en-US" sz="2400" b="1" dirty="0" smtClean="0">
                <a:solidFill>
                  <a:srgbClr val="FFC000"/>
                </a:solidFill>
                <a:effectLst>
                  <a:outerShdw blurRad="38100" dist="38100" dir="2700000" algn="tl">
                    <a:srgbClr val="000000"/>
                  </a:outerShdw>
                </a:effectLst>
                <a:latin typeface="Lucida Sans" pitchFamily="34" charset="0"/>
                <a:sym typeface="Arial" charset="0"/>
              </a:rPr>
              <a:t>Personal Essay</a:t>
            </a:r>
            <a:br>
              <a:rPr lang="en-US" sz="2400" b="1" dirty="0" smtClean="0">
                <a:solidFill>
                  <a:srgbClr val="FFC000"/>
                </a:solidFill>
                <a:effectLst>
                  <a:outerShdw blurRad="38100" dist="38100" dir="2700000" algn="tl">
                    <a:srgbClr val="000000"/>
                  </a:outerShdw>
                </a:effectLst>
                <a:latin typeface="Lucida Sans" pitchFamily="34" charset="0"/>
                <a:sym typeface="Arial" charset="0"/>
              </a:rPr>
            </a:br>
            <a:r>
              <a:rPr lang="en-US" sz="2400" b="1" dirty="0" smtClean="0">
                <a:solidFill>
                  <a:srgbClr val="FFC000"/>
                </a:solidFill>
                <a:effectLst>
                  <a:outerShdw blurRad="38100" dist="38100" dir="2700000" algn="tl">
                    <a:srgbClr val="000000"/>
                  </a:outerShdw>
                </a:effectLst>
                <a:latin typeface="Lucida Sans" pitchFamily="34" charset="0"/>
                <a:sym typeface="Arial" charset="0"/>
              </a:rPr>
              <a:t>&amp;</a:t>
            </a:r>
            <a:br>
              <a:rPr lang="en-US" sz="2400" b="1" dirty="0" smtClean="0">
                <a:solidFill>
                  <a:srgbClr val="FFC000"/>
                </a:solidFill>
                <a:effectLst>
                  <a:outerShdw blurRad="38100" dist="38100" dir="2700000" algn="tl">
                    <a:srgbClr val="000000"/>
                  </a:outerShdw>
                </a:effectLst>
                <a:latin typeface="Lucida Sans" pitchFamily="34" charset="0"/>
                <a:sym typeface="Arial" charset="0"/>
              </a:rPr>
            </a:br>
            <a:r>
              <a:rPr lang="en-US" sz="2400" b="1" dirty="0" smtClean="0">
                <a:solidFill>
                  <a:srgbClr val="FFC000"/>
                </a:solidFill>
                <a:effectLst>
                  <a:outerShdw blurRad="38100" dist="38100" dir="2700000" algn="tl">
                    <a:srgbClr val="000000"/>
                  </a:outerShdw>
                </a:effectLst>
                <a:latin typeface="Lucida Sans" pitchFamily="34" charset="0"/>
                <a:sym typeface="Arial" charset="0"/>
              </a:rPr>
              <a:t>College Application</a:t>
            </a:r>
            <a:endParaRPr lang="en-US" sz="2400" b="1" dirty="0">
              <a:solidFill>
                <a:srgbClr val="FFC000"/>
              </a:solidFill>
              <a:latin typeface="Lucida Sans" pitchFamily="34" charset="0"/>
              <a:sym typeface="Arial" charset="0"/>
            </a:endParaRPr>
          </a:p>
        </p:txBody>
      </p:sp>
      <p:sp>
        <p:nvSpPr>
          <p:cNvPr id="18437" name="Rectangle 12"/>
          <p:cNvSpPr>
            <a:spLocks noChangeArrowheads="1"/>
          </p:cNvSpPr>
          <p:nvPr/>
        </p:nvSpPr>
        <p:spPr bwMode="auto">
          <a:xfrm>
            <a:off x="1752600" y="609600"/>
            <a:ext cx="5410200" cy="630942"/>
          </a:xfrm>
          <a:prstGeom prst="rect">
            <a:avLst/>
          </a:prstGeom>
          <a:noFill/>
          <a:ln w="127000" cmpd="tri">
            <a:noFill/>
            <a:miter lim="800000"/>
            <a:headEnd/>
            <a:tailEnd/>
          </a:ln>
        </p:spPr>
        <p:txBody>
          <a:bodyPr wrap="square">
            <a:spAutoFit/>
          </a:bodyPr>
          <a:lstStyle/>
          <a:p>
            <a:pPr algn="ctr"/>
            <a:r>
              <a:rPr lang="en-US" sz="3500" b="1" u="sng" dirty="0" smtClean="0">
                <a:solidFill>
                  <a:srgbClr val="002060"/>
                </a:solidFill>
                <a:latin typeface="Antique Olive" pitchFamily="34" charset="0"/>
              </a:rPr>
              <a:t>WORLD OF WORK</a:t>
            </a:r>
            <a:endParaRPr lang="en-US" sz="3500" b="1" u="sng" dirty="0">
              <a:solidFill>
                <a:srgbClr val="002060"/>
              </a:solidFill>
              <a:latin typeface="Antique Olive" pitchFamily="34" charset="0"/>
            </a:endParaRPr>
          </a:p>
        </p:txBody>
      </p:sp>
      <p:sp>
        <p:nvSpPr>
          <p:cNvPr id="6" name="TextBox 5"/>
          <p:cNvSpPr txBox="1"/>
          <p:nvPr/>
        </p:nvSpPr>
        <p:spPr>
          <a:xfrm>
            <a:off x="1600200" y="5029200"/>
            <a:ext cx="5715000" cy="1200329"/>
          </a:xfrm>
          <a:prstGeom prst="rect">
            <a:avLst/>
          </a:prstGeom>
          <a:noFill/>
        </p:spPr>
        <p:txBody>
          <a:bodyPr wrap="square" rtlCol="0">
            <a:spAutoFit/>
          </a:bodyPr>
          <a:lstStyle/>
          <a:p>
            <a:pPr algn="ctr"/>
            <a:r>
              <a:rPr lang="en-US" sz="2400" b="1" dirty="0" smtClean="0">
                <a:latin typeface="Lucida Sans" pitchFamily="34" charset="0"/>
              </a:rPr>
              <a:t>This requirement will completed through your English class during junior year.</a:t>
            </a:r>
            <a:endParaRPr lang="en-US" sz="2400" b="1" dirty="0">
              <a:latin typeface="Lucida Sans"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0" name="AutoShape 6"/>
          <p:cNvSpPr>
            <a:spLocks/>
          </p:cNvSpPr>
          <p:nvPr/>
        </p:nvSpPr>
        <p:spPr bwMode="auto">
          <a:xfrm>
            <a:off x="2209800" y="1828800"/>
            <a:ext cx="6000750" cy="766763"/>
          </a:xfrm>
          <a:prstGeom prst="roundRect">
            <a:avLst>
              <a:gd name="adj" fmla="val 24588"/>
            </a:avLst>
          </a:prstGeom>
          <a:solidFill>
            <a:srgbClr val="002060"/>
          </a:solidFill>
          <a:ln w="63500">
            <a:solidFill>
              <a:schemeClr val="tx1"/>
            </a:solidFill>
            <a:miter lim="800000"/>
            <a:headEnd/>
            <a:tailEnd/>
          </a:ln>
        </p:spPr>
        <p:txBody>
          <a:bodyPr lIns="53576" tIns="53576" rIns="53576" bIns="53576" anchor="ctr"/>
          <a:lstStyle/>
          <a:p>
            <a:pPr defTabSz="642938">
              <a:defRPr/>
            </a:pPr>
            <a:r>
              <a:rPr lang="en-US" sz="2800" b="1" dirty="0">
                <a:solidFill>
                  <a:srgbClr val="FFFFFF"/>
                </a:solidFill>
                <a:effectLst>
                  <a:outerShdw blurRad="38100" dist="38100" dir="2700000" algn="tl">
                    <a:srgbClr val="000000"/>
                  </a:outerShdw>
                </a:effectLst>
                <a:latin typeface="Antique Olive" pitchFamily="34" charset="0"/>
                <a:ea typeface="+mn-ea"/>
                <a:sym typeface="Arial" charset="0"/>
              </a:rPr>
              <a:t>American </a:t>
            </a:r>
            <a:r>
              <a:rPr lang="en-US" sz="2800" b="1" dirty="0" smtClean="0">
                <a:solidFill>
                  <a:srgbClr val="FFFFFF"/>
                </a:solidFill>
                <a:effectLst>
                  <a:outerShdw blurRad="38100" dist="38100" dir="2700000" algn="tl">
                    <a:srgbClr val="000000"/>
                  </a:outerShdw>
                </a:effectLst>
                <a:latin typeface="Antique Olive" pitchFamily="34" charset="0"/>
                <a:ea typeface="+mn-ea"/>
                <a:sym typeface="Arial" charset="0"/>
              </a:rPr>
              <a:t>Government HSA</a:t>
            </a:r>
            <a:endParaRPr lang="en-US" sz="2000" b="1" dirty="0">
              <a:solidFill>
                <a:srgbClr val="FFFFFF"/>
              </a:solidFill>
              <a:effectLst>
                <a:outerShdw blurRad="38100" dist="38100" dir="2700000" algn="tl">
                  <a:srgbClr val="000000"/>
                </a:outerShdw>
              </a:effectLst>
              <a:latin typeface="Antique Olive" pitchFamily="34" charset="0"/>
              <a:ea typeface="+mn-ea"/>
              <a:sym typeface="Arial" charset="0"/>
            </a:endParaRPr>
          </a:p>
        </p:txBody>
      </p:sp>
      <p:sp>
        <p:nvSpPr>
          <p:cNvPr id="379915" name="AutoShape 11"/>
          <p:cNvSpPr>
            <a:spLocks/>
          </p:cNvSpPr>
          <p:nvPr/>
        </p:nvSpPr>
        <p:spPr bwMode="auto">
          <a:xfrm>
            <a:off x="2133600" y="2819400"/>
            <a:ext cx="6053138" cy="762000"/>
          </a:xfrm>
          <a:prstGeom prst="roundRect">
            <a:avLst>
              <a:gd name="adj" fmla="val 24588"/>
            </a:avLst>
          </a:prstGeom>
          <a:solidFill>
            <a:srgbClr val="002060"/>
          </a:solidFill>
          <a:ln w="63500">
            <a:solidFill>
              <a:schemeClr val="tx1"/>
            </a:solidFill>
            <a:miter lim="800000"/>
            <a:headEnd/>
            <a:tailEnd/>
          </a:ln>
        </p:spPr>
        <p:txBody>
          <a:bodyPr lIns="0" tIns="0" rIns="0" bIns="0" anchor="ctr"/>
          <a:lstStyle/>
          <a:p>
            <a:pPr marL="241300" defTabSz="642938">
              <a:defRPr/>
            </a:pPr>
            <a:r>
              <a:rPr lang="en-US" sz="2400" b="1" dirty="0" smtClean="0">
                <a:effectLst>
                  <a:outerShdw blurRad="38100" dist="38100" dir="2700000" algn="tl">
                    <a:srgbClr val="000000"/>
                  </a:outerShdw>
                </a:effectLst>
                <a:latin typeface="Antique Olive" pitchFamily="34" charset="0"/>
                <a:ea typeface="+mn-ea"/>
                <a:sym typeface="Arial" charset="0"/>
              </a:rPr>
              <a:t>MISA </a:t>
            </a:r>
          </a:p>
          <a:p>
            <a:pPr marL="241300" defTabSz="642938">
              <a:defRPr/>
            </a:pPr>
            <a:r>
              <a:rPr lang="en-US" sz="2400" b="1" dirty="0" smtClean="0">
                <a:effectLst>
                  <a:outerShdw blurRad="38100" dist="38100" dir="2700000" algn="tl">
                    <a:srgbClr val="000000"/>
                  </a:outerShdw>
                </a:effectLst>
                <a:latin typeface="Antique Olive" pitchFamily="34" charset="0"/>
                <a:ea typeface="+mn-ea"/>
                <a:sym typeface="Arial" charset="0"/>
              </a:rPr>
              <a:t>(MD Integrated Science Assessment)</a:t>
            </a:r>
            <a:endParaRPr lang="en-US" sz="2400" b="1" dirty="0">
              <a:effectLst>
                <a:outerShdw blurRad="38100" dist="38100" dir="2700000" algn="tl">
                  <a:srgbClr val="000000"/>
                </a:outerShdw>
              </a:effectLst>
              <a:latin typeface="Antique Olive" pitchFamily="34" charset="0"/>
              <a:ea typeface="+mn-ea"/>
              <a:sym typeface="Arial" charset="0"/>
            </a:endParaRPr>
          </a:p>
        </p:txBody>
      </p:sp>
      <p:sp>
        <p:nvSpPr>
          <p:cNvPr id="13319" name="Rectangle 15"/>
          <p:cNvSpPr>
            <a:spLocks noChangeArrowheads="1"/>
          </p:cNvSpPr>
          <p:nvPr/>
        </p:nvSpPr>
        <p:spPr bwMode="auto">
          <a:xfrm>
            <a:off x="1143000" y="609600"/>
            <a:ext cx="7086600" cy="523220"/>
          </a:xfrm>
          <a:prstGeom prst="rect">
            <a:avLst/>
          </a:prstGeom>
          <a:noFill/>
          <a:ln w="127000" cmpd="tri">
            <a:noFill/>
            <a:miter lim="800000"/>
            <a:headEnd/>
            <a:tailEnd/>
          </a:ln>
        </p:spPr>
        <p:txBody>
          <a:bodyPr wrap="square">
            <a:spAutoFit/>
          </a:bodyPr>
          <a:lstStyle/>
          <a:p>
            <a:pPr algn="ctr"/>
            <a:r>
              <a:rPr lang="en-US" sz="2800" b="1" u="sng" dirty="0">
                <a:solidFill>
                  <a:srgbClr val="002060"/>
                </a:solidFill>
                <a:latin typeface="Antique Olive" pitchFamily="34" charset="0"/>
              </a:rPr>
              <a:t>High </a:t>
            </a:r>
            <a:r>
              <a:rPr lang="en-US" sz="2800" b="1" u="sng" dirty="0" smtClean="0">
                <a:solidFill>
                  <a:srgbClr val="002060"/>
                </a:solidFill>
                <a:latin typeface="Antique Olive" pitchFamily="34" charset="0"/>
              </a:rPr>
              <a:t>School Assessments/PARCC</a:t>
            </a:r>
            <a:endParaRPr lang="en-US" sz="2800" b="1" u="sng" dirty="0">
              <a:solidFill>
                <a:srgbClr val="002060"/>
              </a:solidFill>
              <a:latin typeface="Antique Olive" pitchFamily="34" charset="0"/>
            </a:endParaRPr>
          </a:p>
        </p:txBody>
      </p:sp>
      <p:sp>
        <p:nvSpPr>
          <p:cNvPr id="8" name="AutoShape 11"/>
          <p:cNvSpPr>
            <a:spLocks/>
          </p:cNvSpPr>
          <p:nvPr/>
        </p:nvSpPr>
        <p:spPr bwMode="auto">
          <a:xfrm>
            <a:off x="2209800" y="3810000"/>
            <a:ext cx="6053138" cy="762000"/>
          </a:xfrm>
          <a:prstGeom prst="roundRect">
            <a:avLst>
              <a:gd name="adj" fmla="val 24588"/>
            </a:avLst>
          </a:prstGeom>
          <a:solidFill>
            <a:srgbClr val="002060"/>
          </a:solidFill>
          <a:ln w="63500">
            <a:solidFill>
              <a:schemeClr val="tx1"/>
            </a:solidFill>
            <a:miter lim="800000"/>
            <a:headEnd/>
            <a:tailEnd/>
          </a:ln>
        </p:spPr>
        <p:txBody>
          <a:bodyPr lIns="0" tIns="0" rIns="0" bIns="0" anchor="ctr"/>
          <a:lstStyle/>
          <a:p>
            <a:pPr marL="241300" defTabSz="642938">
              <a:defRPr/>
            </a:pPr>
            <a:r>
              <a:rPr lang="en-US" sz="2800" b="1" dirty="0" smtClean="0">
                <a:solidFill>
                  <a:srgbClr val="FFFFFF"/>
                </a:solidFill>
                <a:effectLst>
                  <a:outerShdw blurRad="38100" dist="38100" dir="2700000" algn="tl">
                    <a:srgbClr val="000000"/>
                  </a:outerShdw>
                </a:effectLst>
                <a:latin typeface="Antique Olive" pitchFamily="34" charset="0"/>
                <a:ea typeface="+mn-ea"/>
                <a:sym typeface="Arial" charset="0"/>
              </a:rPr>
              <a:t>English 10 PARCC</a:t>
            </a:r>
            <a:endParaRPr lang="en-US" sz="2800" b="1" dirty="0">
              <a:solidFill>
                <a:srgbClr val="FFFFFF"/>
              </a:solidFill>
              <a:effectLst>
                <a:outerShdw blurRad="38100" dist="38100" dir="2700000" algn="tl">
                  <a:srgbClr val="000000"/>
                </a:outerShdw>
              </a:effectLst>
              <a:latin typeface="Antique Olive" pitchFamily="34" charset="0"/>
              <a:ea typeface="+mn-ea"/>
              <a:sym typeface="Arial" charset="0"/>
            </a:endParaRPr>
          </a:p>
        </p:txBody>
      </p:sp>
      <p:sp>
        <p:nvSpPr>
          <p:cNvPr id="9" name="AutoShape 11"/>
          <p:cNvSpPr>
            <a:spLocks/>
          </p:cNvSpPr>
          <p:nvPr/>
        </p:nvSpPr>
        <p:spPr bwMode="auto">
          <a:xfrm>
            <a:off x="2209800" y="4800600"/>
            <a:ext cx="6053138" cy="762000"/>
          </a:xfrm>
          <a:prstGeom prst="roundRect">
            <a:avLst>
              <a:gd name="adj" fmla="val 24588"/>
            </a:avLst>
          </a:prstGeom>
          <a:solidFill>
            <a:srgbClr val="002060"/>
          </a:solidFill>
          <a:ln w="63500">
            <a:solidFill>
              <a:schemeClr val="tx1"/>
            </a:solidFill>
            <a:miter lim="800000"/>
            <a:headEnd/>
            <a:tailEnd/>
          </a:ln>
        </p:spPr>
        <p:txBody>
          <a:bodyPr lIns="0" tIns="0" rIns="0" bIns="0" anchor="ctr"/>
          <a:lstStyle/>
          <a:p>
            <a:pPr marL="241300" defTabSz="642938">
              <a:defRPr/>
            </a:pPr>
            <a:r>
              <a:rPr lang="en-US" sz="2800" b="1" dirty="0" smtClean="0">
                <a:solidFill>
                  <a:srgbClr val="FFFFFF"/>
                </a:solidFill>
                <a:effectLst>
                  <a:outerShdw blurRad="38100" dist="38100" dir="2700000" algn="tl">
                    <a:srgbClr val="000000"/>
                  </a:outerShdw>
                </a:effectLst>
                <a:latin typeface="Antique Olive" pitchFamily="34" charset="0"/>
                <a:ea typeface="+mn-ea"/>
                <a:sym typeface="Arial" charset="0"/>
              </a:rPr>
              <a:t>Algebra I PARCC</a:t>
            </a:r>
            <a:endParaRPr lang="en-US" sz="2800" b="1" dirty="0">
              <a:solidFill>
                <a:srgbClr val="FFFFFF"/>
              </a:solidFill>
              <a:effectLst>
                <a:outerShdw blurRad="38100" dist="38100" dir="2700000" algn="tl">
                  <a:srgbClr val="000000"/>
                </a:outerShdw>
              </a:effectLst>
              <a:latin typeface="Antique Olive" pitchFamily="34" charset="0"/>
              <a:ea typeface="+mn-ea"/>
              <a:sym typeface="Arial" charset="0"/>
            </a:endParaRPr>
          </a:p>
        </p:txBody>
      </p:sp>
      <p:sp>
        <p:nvSpPr>
          <p:cNvPr id="10" name="Right Arrow 9"/>
          <p:cNvSpPr/>
          <p:nvPr/>
        </p:nvSpPr>
        <p:spPr>
          <a:xfrm>
            <a:off x="838200" y="1828800"/>
            <a:ext cx="11430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PASS</a:t>
            </a:r>
            <a:endParaRPr lang="en-US" b="1" dirty="0">
              <a:solidFill>
                <a:srgbClr val="FFFF00"/>
              </a:solidFill>
            </a:endParaRPr>
          </a:p>
        </p:txBody>
      </p:sp>
      <p:sp>
        <p:nvSpPr>
          <p:cNvPr id="11" name="Right Arrow 10"/>
          <p:cNvSpPr/>
          <p:nvPr/>
        </p:nvSpPr>
        <p:spPr>
          <a:xfrm>
            <a:off x="838200" y="2819400"/>
            <a:ext cx="11430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PASS</a:t>
            </a:r>
            <a:endParaRPr lang="en-US" b="1" dirty="0">
              <a:solidFill>
                <a:srgbClr val="FFFF00"/>
              </a:solidFill>
            </a:endParaRPr>
          </a:p>
        </p:txBody>
      </p:sp>
      <p:sp>
        <p:nvSpPr>
          <p:cNvPr id="12" name="Right Arrow 11"/>
          <p:cNvSpPr/>
          <p:nvPr/>
        </p:nvSpPr>
        <p:spPr>
          <a:xfrm>
            <a:off x="838200" y="3733800"/>
            <a:ext cx="11430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PASS</a:t>
            </a:r>
            <a:endParaRPr lang="en-US" b="1" dirty="0">
              <a:solidFill>
                <a:srgbClr val="FFFF00"/>
              </a:solidFill>
            </a:endParaRPr>
          </a:p>
        </p:txBody>
      </p:sp>
      <p:sp>
        <p:nvSpPr>
          <p:cNvPr id="13" name="Right Arrow 12"/>
          <p:cNvSpPr/>
          <p:nvPr/>
        </p:nvSpPr>
        <p:spPr>
          <a:xfrm>
            <a:off x="838200" y="4800600"/>
            <a:ext cx="11430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PASS</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762" name="Group 90"/>
          <p:cNvGraphicFramePr>
            <a:graphicFrameLocks noGrp="1"/>
          </p:cNvGraphicFramePr>
          <p:nvPr>
            <p:extLst>
              <p:ext uri="{D42A27DB-BD31-4B8C-83A1-F6EECF244321}">
                <p14:modId xmlns:p14="http://schemas.microsoft.com/office/powerpoint/2010/main" val="2058677273"/>
              </p:ext>
            </p:extLst>
          </p:nvPr>
        </p:nvGraphicFramePr>
        <p:xfrm>
          <a:off x="914400" y="1104900"/>
          <a:ext cx="7366000" cy="4381500"/>
        </p:xfrm>
        <a:graphic>
          <a:graphicData uri="http://schemas.openxmlformats.org/drawingml/2006/table">
            <a:tbl>
              <a:tblPr/>
              <a:tblGrid>
                <a:gridCol w="1841500">
                  <a:extLst>
                    <a:ext uri="{9D8B030D-6E8A-4147-A177-3AD203B41FA5}">
                      <a16:colId xmlns:a16="http://schemas.microsoft.com/office/drawing/2014/main" val="20000"/>
                    </a:ext>
                  </a:extLst>
                </a:gridCol>
                <a:gridCol w="1841500">
                  <a:extLst>
                    <a:ext uri="{9D8B030D-6E8A-4147-A177-3AD203B41FA5}">
                      <a16:colId xmlns:a16="http://schemas.microsoft.com/office/drawing/2014/main" val="20001"/>
                    </a:ext>
                  </a:extLst>
                </a:gridCol>
                <a:gridCol w="1841500">
                  <a:extLst>
                    <a:ext uri="{9D8B030D-6E8A-4147-A177-3AD203B41FA5}">
                      <a16:colId xmlns:a16="http://schemas.microsoft.com/office/drawing/2014/main" val="20002"/>
                    </a:ext>
                  </a:extLst>
                </a:gridCol>
                <a:gridCol w="1841500">
                  <a:extLst>
                    <a:ext uri="{9D8B030D-6E8A-4147-A177-3AD203B41FA5}">
                      <a16:colId xmlns:a16="http://schemas.microsoft.com/office/drawing/2014/main" val="20003"/>
                    </a:ext>
                  </a:extLst>
                </a:gridCol>
              </a:tblGrid>
              <a:tr h="7874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Grade</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800" b="1" i="0" u="none" strike="noStrike" cap="none" normalizeH="0" baseline="0" dirty="0">
                          <a:ln>
                            <a:noFill/>
                          </a:ln>
                          <a:solidFill>
                            <a:srgbClr val="FFFFFF"/>
                          </a:solidFill>
                          <a:effectLst/>
                          <a:latin typeface="Lucida Sans" pitchFamily="34" charset="0"/>
                        </a:rPr>
                        <a:t>Standard</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Honors</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GT/AP</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6477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A</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4.0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4.5</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5.0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B</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3.0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3.5</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4.0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C</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2.0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2.5</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002060"/>
                          </a:solidFill>
                          <a:effectLst/>
                          <a:latin typeface="Lucida Sans" pitchFamily="34" charset="0"/>
                        </a:rPr>
                        <a:t>3.0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D</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1.0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1.0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1.0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3900">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rgbClr val="FFFFFF"/>
                          </a:solidFill>
                          <a:effectLst/>
                          <a:latin typeface="Lucida Sans" pitchFamily="34" charset="0"/>
                        </a:rPr>
                        <a:t>E</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dirty="0">
                          <a:ln>
                            <a:noFill/>
                          </a:ln>
                          <a:solidFill>
                            <a:srgbClr val="002060"/>
                          </a:solidFill>
                          <a:effectLst/>
                          <a:latin typeface="Lucida Sans" pitchFamily="34" charset="0"/>
                        </a:rPr>
                        <a:t>0</a:t>
                      </a:r>
                    </a:p>
                  </a:txBody>
                  <a:tcPr marL="11" marR="11" marT="11" marB="1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807" name="Rectangle 89"/>
          <p:cNvSpPr>
            <a:spLocks noChangeArrowheads="1"/>
          </p:cNvSpPr>
          <p:nvPr/>
        </p:nvSpPr>
        <p:spPr bwMode="auto">
          <a:xfrm>
            <a:off x="1219200" y="457200"/>
            <a:ext cx="6705600" cy="630942"/>
          </a:xfrm>
          <a:prstGeom prst="rect">
            <a:avLst/>
          </a:prstGeom>
          <a:noFill/>
          <a:ln w="127000" cmpd="tri">
            <a:noFill/>
            <a:miter lim="800000"/>
            <a:headEnd/>
            <a:tailEnd/>
          </a:ln>
        </p:spPr>
        <p:txBody>
          <a:bodyPr wrap="square">
            <a:spAutoFit/>
          </a:bodyPr>
          <a:lstStyle/>
          <a:p>
            <a:pPr algn="ctr"/>
            <a:r>
              <a:rPr lang="en-US" sz="3500" b="1" u="sng" dirty="0">
                <a:solidFill>
                  <a:srgbClr val="002060"/>
                </a:solidFill>
                <a:latin typeface="Antique Olive" pitchFamily="34" charset="0"/>
              </a:rPr>
              <a:t>Weighted Grading Scale</a:t>
            </a:r>
          </a:p>
        </p:txBody>
      </p:sp>
      <p:sp>
        <p:nvSpPr>
          <p:cNvPr id="2" name="Rectangle 1"/>
          <p:cNvSpPr/>
          <p:nvPr/>
        </p:nvSpPr>
        <p:spPr>
          <a:xfrm>
            <a:off x="2209800" y="5638800"/>
            <a:ext cx="4572000" cy="646331"/>
          </a:xfrm>
          <a:prstGeom prst="rect">
            <a:avLst/>
          </a:prstGeom>
        </p:spPr>
        <p:txBody>
          <a:bodyPr>
            <a:spAutoFit/>
          </a:bodyPr>
          <a:lstStyle/>
          <a:p>
            <a:pPr algn="ctr"/>
            <a:r>
              <a:rPr lang="en-US" b="1" u="sng" dirty="0">
                <a:solidFill>
                  <a:srgbClr val="002060"/>
                </a:solidFill>
                <a:latin typeface="Antique Olive Compact" pitchFamily="34" charset="0"/>
              </a:rPr>
              <a:t>Weighted GPA </a:t>
            </a:r>
            <a:r>
              <a:rPr lang="en-US" b="1" dirty="0">
                <a:solidFill>
                  <a:srgbClr val="002060"/>
                </a:solidFill>
                <a:latin typeface="Antique Olive Compact" pitchFamily="34" charset="0"/>
              </a:rPr>
              <a:t>is used for </a:t>
            </a:r>
            <a:r>
              <a:rPr lang="en-US" b="1" dirty="0">
                <a:solidFill>
                  <a:srgbClr val="FFC000"/>
                </a:solidFill>
                <a:latin typeface="Antique Olive Compact" pitchFamily="34" charset="0"/>
              </a:rPr>
              <a:t>eligibility</a:t>
            </a:r>
            <a:r>
              <a:rPr lang="en-US" b="1" dirty="0">
                <a:solidFill>
                  <a:srgbClr val="002060"/>
                </a:solidFill>
                <a:latin typeface="Antique Olive Compact" pitchFamily="34" charset="0"/>
              </a:rPr>
              <a:t>, </a:t>
            </a:r>
            <a:r>
              <a:rPr lang="en-US" b="1" dirty="0">
                <a:latin typeface="Antique Olive Compact" pitchFamily="34" charset="0"/>
              </a:rPr>
              <a:t>honor roll </a:t>
            </a:r>
            <a:r>
              <a:rPr lang="en-US" b="1" dirty="0">
                <a:solidFill>
                  <a:srgbClr val="002060"/>
                </a:solidFill>
                <a:latin typeface="Antique Olive Compact" pitchFamily="34" charset="0"/>
              </a:rPr>
              <a:t>and </a:t>
            </a:r>
            <a:r>
              <a:rPr lang="en-US" b="1" dirty="0">
                <a:solidFill>
                  <a:schemeClr val="accent2">
                    <a:lumMod val="60000"/>
                    <a:lumOff val="40000"/>
                  </a:schemeClr>
                </a:solidFill>
                <a:latin typeface="Antique Olive Compact" pitchFamily="34" charset="0"/>
              </a:rPr>
              <a:t>high school transcripts</a:t>
            </a:r>
            <a:r>
              <a:rPr lang="en-US" b="1" dirty="0">
                <a:solidFill>
                  <a:srgbClr val="002060"/>
                </a:solidFill>
                <a:latin typeface="Antique Olive Compact" pitchFamily="34"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1143000"/>
            <a:ext cx="7056438" cy="508000"/>
          </a:xfrm>
        </p:spPr>
        <p:txBody>
          <a:bodyPr>
            <a:noAutofit/>
          </a:bodyPr>
          <a:lstStyle/>
          <a:p>
            <a:pPr algn="ctr">
              <a:defRPr/>
            </a:pPr>
            <a:r>
              <a:rPr lang="en-US" sz="3600" b="1" u="sng" dirty="0" smtClean="0"/>
              <a:t>Tonight’s Agenda:</a:t>
            </a:r>
            <a:br>
              <a:rPr lang="en-US" sz="3600" b="1" u="sng" dirty="0" smtClean="0"/>
            </a:br>
            <a:endParaRPr lang="en-US" sz="3600" u="sng" dirty="0"/>
          </a:p>
        </p:txBody>
      </p:sp>
      <p:sp>
        <p:nvSpPr>
          <p:cNvPr id="4099" name="Rectangle 3"/>
          <p:cNvSpPr>
            <a:spLocks noGrp="1" noChangeArrowheads="1"/>
          </p:cNvSpPr>
          <p:nvPr>
            <p:ph idx="1"/>
          </p:nvPr>
        </p:nvSpPr>
        <p:spPr>
          <a:xfrm>
            <a:off x="457200" y="2103437"/>
            <a:ext cx="8229600" cy="4525963"/>
          </a:xfrm>
        </p:spPr>
        <p:txBody>
          <a:bodyPr/>
          <a:lstStyle/>
          <a:p>
            <a:r>
              <a:rPr lang="en-US" dirty="0" smtClean="0">
                <a:solidFill>
                  <a:schemeClr val="tx2"/>
                </a:solidFill>
                <a:latin typeface="Calibri" pitchFamily="34" charset="0"/>
              </a:rPr>
              <a:t>Review of Graduation Requirements</a:t>
            </a:r>
          </a:p>
          <a:p>
            <a:pPr marL="0" indent="0">
              <a:buNone/>
            </a:pPr>
            <a:endParaRPr lang="en-US" dirty="0">
              <a:solidFill>
                <a:schemeClr val="tx2"/>
              </a:solidFill>
              <a:latin typeface="Calibri" pitchFamily="34" charset="0"/>
            </a:endParaRPr>
          </a:p>
          <a:p>
            <a:r>
              <a:rPr lang="en-US" dirty="0">
                <a:solidFill>
                  <a:schemeClr val="tx2"/>
                </a:solidFill>
                <a:latin typeface="Calibri" pitchFamily="34" charset="0"/>
              </a:rPr>
              <a:t>Course Planning for </a:t>
            </a:r>
            <a:r>
              <a:rPr lang="en-US" dirty="0" smtClean="0">
                <a:solidFill>
                  <a:schemeClr val="tx2"/>
                </a:solidFill>
                <a:latin typeface="Calibri" pitchFamily="34" charset="0"/>
              </a:rPr>
              <a:t>2018-2019</a:t>
            </a:r>
          </a:p>
          <a:p>
            <a:endParaRPr lang="en-US" dirty="0">
              <a:solidFill>
                <a:schemeClr val="tx2"/>
              </a:solidFill>
              <a:latin typeface="Calibri" pitchFamily="34" charset="0"/>
            </a:endParaRPr>
          </a:p>
          <a:p>
            <a:pPr marL="0" indent="0">
              <a:buNone/>
            </a:pPr>
            <a:endParaRPr lang="en-US" dirty="0">
              <a:solidFill>
                <a:schemeClr val="tx2"/>
              </a:solidFill>
              <a:latin typeface="Calibri" pitchFamily="34" charset="0"/>
            </a:endParaRPr>
          </a:p>
          <a:p>
            <a:endParaRPr lang="en-US" sz="2600" dirty="0" smtClean="0">
              <a:solidFill>
                <a:schemeClr val="tx2"/>
              </a:solidFill>
              <a:latin typeface="Calibri" pitchFamily="34" charset="0"/>
            </a:endParaRPr>
          </a:p>
          <a:p>
            <a:pPr marL="0" indent="0">
              <a:buNone/>
            </a:pPr>
            <a:endParaRPr lang="en-US" dirty="0" smtClean="0"/>
          </a:p>
        </p:txBody>
      </p:sp>
      <p:sp>
        <p:nvSpPr>
          <p:cNvPr id="36866" name="AutoShape 2" descr="data:image/jpeg;base64,/9j/4AAQSkZJRgABAQAAAQABAAD/2wCEAAkGBxQSEhUUERQWFhQWGBwXFxcYFhcZFhkaGRYWGxgaFxgaHCggHx0lHRcXIjMjJSktLi4uGB8zODMsNygtLisBCgoKDg0OGxAQGywkICQ0NC00LCwsLCwsLCwsLC8sLSwvLCwsLCwsLCwvLCwsNC8sLCwsLywsLCwsLywsLCw0NP/AABEIAMUBAAMBEQACEQEDEQH/xAAcAAEAAgMBAQEAAAAAAAAAAAAABQYDBAcIAgH/xABMEAACAQICBgcCCwQIAwkAAAABAgMAEQQhBQYSMVFhBxMiQXGBkTKhFCMzQlJicoKSsbKiwcLwFRYkU3OTs9FDY+EXJTR0g6PD0vH/xAAbAQEAAgMBAQAAAAAAAAAAAAAABAUBAwYCB//EAD0RAAIBAwEFBQcCBAUEAwAAAAABAgMEESEFEjFBUWFxgZGxBhMiocHR8DLhFCMzQhVSYnLxJDSiskSC0v/aAAwDAQACEQMRAD8A7jQCgFAKAUBixWIWNS7nZUbzXipUjTjvTeEeoQlN7sVllQ1q04cNPhp4nvFLdZV3qQrLnbucBm55AHdarGzpRuKUlzWqZV31aVvVhLk9H4fUndA6wxYoEIbSJcPGTmLGxI+kt+8e7dWitbzpceD5kqhcwrcOK4r85EvWgkCgFAKAUAoBQCgFAKAUAoBQCgFAKAUAoBQCgFAKAUAoBQCgFAKAUBCa0aSw0cexitrZbdZHIJ4BlFr8ia9qzd0t3CfPiuWpqqXkLZ5k8eDOWTSRyfFxGSWFSerjcgYhBl8i5Oy4sB8W5vYdkirFU69r8a1XP8+pVurb3i3Ho1w6+H2I9duC8sLkpmvWJdSrbwsintRuCAdlt9srjOpsK1O4WPk/zUhTt6trLeXDqvzQ6h0ea0NjY3Wa3WxWuRltK17NbjcG9st26qq8t1Rkt3gy4sbl1o/FxRbqhk4UAoBQCgFAKAUAoBQCgFAKAUAoBQCgFAKAUAoBQCgFAKAUAoBQGPEQLIpR1DKcipFwfEGsxk4vKPMoqSw1oUHWrUIt28JshRmYwoDfcbK/gSPGrO3v8aVPMqrrZudaenZgoQ0kUkIm20kHYMmyOst9CeNspU+q+fA1vq2kZ/HTeH8vDoaKN3KD3Kqyu3j49Sf1NxsWGxSykrGkoMbbJJw8l7EdUzZxuGA+KkzzOyxyWoVerNw93UWq/Pxon0KUIz36b0fL89GddhlDC6m4/f3gjuPI1BJ590AoBQCgFAKAUAoBQCgFAKAUAoBQCgNTHaThh+Wljj+26r+ZrDklxZsp0alT9EW+5NmgutWFY2jmjkPBJYiT4Lt3PpUedzu/pi5d27/+kSHY10syi13qX2Mn9YYQbPtoeDKQfSof+MW8XiopRfavtkx/B1Gsxw+5m/hsZHJ7DBvA5+m+ptG6o1v6ck/Xy4midKcP1LBnqQaxQCgFAKAUAoBQCgNPE6KgkcPJDG7jIMyKzAciRevaqTisJvB4dOEnlpZGM0XDLGY5I1KEWK7It6V5yz1hFRl0XitHHbwpafDjfETeVAO6Nie0o+gxy+ay3rOjPOGiwaB1khxS3RrMDsspuCG+iynNW5Hna4zrDWD0nkmqwZFAKAUAoBQCgFAKAUAoBQCgIzT+noMHH1mIfZHzQM2Y8FXvPuHfavMpqKyyRbWtW5nuU1n0Xecf1m6SsTiCVgJgi+qfjCOb93gtvE1EnWlLhodZZ7DoUdanxS7eHl9ylSOWJLEknMkm5PiTWrBdKKSwj5oeid0JrNLBZHvLB/dsfZ5xNvQ+GR7wa11aUKsd2ayvTufL0IN1s+nW+KPwy6r6rn69C6w422xJE5aNxtI245bweDKciP3EGucurN288xfan+c0UEoyi3CotVxX5yZddXNP9ZZJD2vmtx5HnVzsvakqkvc1uPJ9ex9vr38ay6tFFb8OHQsddAV4oDBPi0QgOwW+4nIeu6tNS4p0mlN4z14efAGYGt2QftAKAUAoBQCgFAVvT+qUc7dbCxhxAFhIlsx9F1OTL9UgispnlxI3Bazy4VxDpFNi5sswPxL8O0x7B+q5tvs25azjoYUscS5QTq4upuPeORBzB8a8nsyUAoBQCgFAKAUAoBQCgK7rlrZFgIrt2pW+TjvmebcFHGtdSooLtJ9hYVLueFpFcX+czgumdLy4qUyzuWY/hUdyqO4D+c6hNuTyzube2p28FCmsL17Wa2GwzyNsxozsdyqpZvQZ1jsNs5xgt6bSXboTiakY8i/wWS3PZB9Cb1793PoQntazTx7xfMh8bgZIW2Zo3jbg6lT7+6vD00ZNpVadVb0Gmux5NehtLLqdjCWbDNulzj5TKOzb7YunMlOFaLij72m4+K7/AN+HkVO1aGYKsuMeP+3n5cfPqWPA4kggg1zE441RTHU9C47rolfv3N4j+b+ddnYXP8RQU3x4PvX5ko7il7ubjyN6ppoKhLrPhsWZsOLh0JC7RTadl3FEDFyL5X2a07SsfeUHCXFrK7HyNVKvGpnd5PBD/wBJSxkBWZGXI8x3BlORtuz7rDurjYXVxRxHLi1p4csp9PTuNrJXD66Fbdam0LZlcmBG/I5G+/eN/Krmjth6b8c9359jzvYLZg8UsqLIhurC4/68+6rynUjUipR4M9J5M1ewKAUAoBQCgNfG4NJkKSqGUixBFxQYKbPoPE6PO3gSZYBvw7N2kHCFzew+o11322TnXrKfE8Ya4E5q/rTDigQDsyLYOjDZZScrOpzUk+IPczVhrB6Usk9WDIoBQCgFAKAUAoCF1s1ijwMBlfNjlGl83buHIDeT3DnYHxUmoLJMsrOd1VVOPi+iPPel9KSYmVppm2nY+QHcFHcBwqC228s763t4UKap01hIuGpPR2+KCzYm8cBzVd0kg4i/srzO/u33rbTouWr0RT7S21Cg3Tpay+S+7/Ow67orRMOGTYw8axr9UZnmzb2PMmpkYRisJHI17irXlvVJNv8API3a9Gk09LaIhxUZjnQOp47weKneDzFeJRUlhm+3uKlCe/TeH+cepwXXLVp8BiDGSWjbtRv9Jb7j9Ybj5HvqBODg8M7/AGdfRvKW/wAGtGu37MhcPKyMrobMpDKeBBuD6ivBOlBTi4y4PQ6DiyOsLJkrgSKOCyKHUeQa3lXP3sFGtJLv89TjoxcfhfFaeWhcNRcX2mjO4i48R/0PuqZsOtu1ZUnz18V+fIh38MxUuhcXawJz8hc+QrpZPCyVRzTWiGORygwoKkliHjQMWO8gBb58d5rnrradd1N2E5Lvis+mcHjdS/tIazxdlJpEA/4Uw62Mcgslyv3WFFtKo/guKamvJ+X7Ixlcj8bGH/iw/fw7bQ/yZSD6SGvSo2Ff9EnB9Hw/O5mG+pY9S9YI43MXXKUbMI21HKrf4bgMb/U2s7c6sLO3rW73XiUXzXL/AJ8TMXgv8OJR/ZYE94+cPEHMedWJsMtAKAUAoBQCgFAV7WDVSLEkSKTFOvsypkw5Hip7wbg55VlM8uOSGw2sU+BYRaRUbG5cQo+KPDa/uz49jmgFqzjPAxlriXTC4pZBtIQR/vu/nvryezNQCgFAKAUBhxeJWJGkkIVEBZidwAGdYbSWWeoQlOSjFZb0PPGuOsb4/EGVrhB2YkPzV/8Asd59NwFQJzc5ZPoGz7GNpS3FxfF9X9lyLh0a6jCQLisUt03xRke1wdx9HgO/futfdRpb3xS4FPtnazg3QovXm+nYu3r5HWCbb9wqWcmVnSOv2BhJUzbbD+7UuPxDs++tMriC5ltQ2Je1VvKGF26fLj8jPoXXTB4lgkctnO5XBQnkL5E8gazGvCTwmeLnZF3bx3px06rUsYFbCuKj0o6HGIwLsB24PjVPIe2PDZufFRWmvHMM9C32JcujdKPKWn2+ZweoR3xesHIWw+GY/wB0UP3JZFH7IWqfaS+KL7PRs5S7ju3NRdufNJ+uSyaqTbM8fM2/Fl++oVjP3d3Tfbjz0+pCuY71KS/NNTpNdwUR8ugIsRcV5lFSWGCHxerMDg2XYJ7x/sb28rVXVNlUHnc+F9n75x4YHEhl1CQt2pTsfVGyx87kCo9LZMlL455Xdr9Tw4Il5NUcG0fVtCrL9btN43a9W9GlCksQWDO6iHm1GaP/AMHiZIgN0b/GxDwSS4H3bVu3jG70MP8ASGksL8tAJkHzomz8THIbk8hIPCmExlo3cBr7hnYJKeqf6MgMTekllPgrNTdMqSLLBjUewVhc5gHJiOIU52515PRsUAoBQCgFAYsTh1kUq6hlO8EZUBS8Vq3iMEes0c21GLk4ZjYZ5nqmz2DysVJ3r316ynxPGGuBLav62xYi6NeOVfbjcbLrzZb7vrAld2dzasNYMqWSx1g9CgFAKA5L0wazbTDBRHIWaYjvO9E8smP3eFRa88vdR1WwLHC/iZ9y+r+nmQnRrqn8Ml62Uf2eI5j6b7wnhuJ8h35eKVPfevAm7Z2j/DU/dw/XL5Lr9v2OzaT0hHhomlmYIij/APAB3k9wqbKSiss4yhQqXFRU6ay2cT1v11mxrFQTHBfKMHNhxkI3nluHvqvqVXPu6HfbN2PRtEpP4p9end09SrVrLcUB2vot1nbFQtDMxaWECzHe6HIE8SNxPNe8mplCpvLdfI4Xb2z429VVKaxGXLo/34+ZdcRCHVkbMMCp8CLGpDWSijJxkpLkeYcRCUZkO9SVPiDY/lVWj6jCSnFSXPUt+hWvg4fqyTL7oW/jNVu0l8MPH6HN7Sji6fak/VfQntCvaRDwYH31Sxlu1Yy6NepCmsxaOq19AOdFAKAUAoBQCgNHH6IhnUrLEjg77qDWcmGkytT6gIl/gc0uHvnsK21ET9aJgUP4azvdTzu9DX2tK4XeiYlB3o3Vv5o20luS7FNGPiRsYTpAhBC4lWgbhKpjueTEmO3MyeVN0b6LPhdKRSAFXFjuN8j9k7m8ia8nrJuUMigFAKAg9YdV4cVZjeOZc0lQ7MiniGGf899ZTweXHJX4dNYnRxEeOG3DuXEIvZt/zEUdjxUbO7JczWcJ8DGWuJdMDjkmUNGwYEA5EHI7jcZEcxke415PZsUBE60aZXB4aSdrEqLKPpOclHr7r14qT3I5JVnbO5rRpLnx7FzPPmAwsuNxKoDtSzPcseJJLMeQFyfCoCTk8c2d/VqU7Wg5PSMV/wAL6HoTRuCiwWGWNSFiiS5Y5bhdnY8TmTVjFKEcckfPK1WpdV3J6yk+HokcV131pfHTZXECG0afxt9Y+4ZcSa+rU33nkd9srZsbOlr+t8X9F2L5m7qx0d4jFqJHIgiOallJdhxVMsuZI5Xr1CjKWvBGi+27QtpbkVvS7OC8evcWTGdEa7PxWJbb+ugKn8JuPHOtjtujKyn7Ty3vjprHY9fn+xzfTWiZcLKYp12XGfEMO5lPeD/OdR5RcXhnT2t1TuaaqU3lenYyZ6Nsf1OkIc7CQmJue2OyPxBa90niaIO26PvbKfZr5ftk77VgfPDzdrTHs43FDhPJ/qNVbJYk+8+mWDza03/pXoTegB/Y0/x5f9PDVWbT/TDx+hS7U/7r/wCq9ZE5o/eK5+qQUdRXSERbYEibYNtnaG1fhs3vX0JVYN7uVk590aijvOLx1xoZ0cHMEEcRnXvJ4aa4n1QwKAUAoBQCgFAKA18VgY5QRIisDvuKZMYKxiuj/D3LYZpMM53mFygPio7JHiDXreMbvQ0/gOlML8m8eJQd1uqk8tkGMnmUpozHxIyQ6/CM7OMhkgPeXQlPKSPaU+YWm6N7qWXR+nYJl2o5FK8QylR4upK35XrGD1lEiDfMbqwZP2gPiaJXBVgCDvBoCmY3VWXCsZdGNYX2mw7E9WSd5jI9hjyyOVwa9ZzxPG7jgSGgNbo5iYpQYp1HajfJhz4FfrrccdndWGjKlkoHTDp3rZ1wyHsQ9p+BkYfwqR+I1CryzLHQ7P2etNyk68uMtF3L7v0RM9D2gNiNsW47Ul0j5ID2j5sLfd51st4f3Mg+0N5vTVvHgtX38vJeprdLesmYwcR4NMR6qn5Mfu868XFTL3F4kn2c2f8A/KmuyP1f0XiavRhqcJiMViFvEp+KQ7nYHNj9UHu7z4Z+aNLe+J8Dft3arpL+HpP4nxfRdO9+nedfqacYKAo3S5okS4PrgO3AwN+/ZYhWHhcqfu1HuI5jnoX3s9cunde75S9Vqvscj0DJs4qBuE0Z9HWoa4rvXqdndret6i/0v0PStWh8uPOWuJvjsV/jSe5zVbP9TPpWzVi0pf7V6E5odLYOD6zyt6mNf4KqtpP4YeP0KTaTzdy7El6v6k1oxbso4kfnVG470kurIj0WSe1uWDFIXgJOIjOWyrbTAHdkL8wf967C4pwuafvaWrXPrj80IVhcytavuqv6ZdeWfzU5/pCLFI/WCOeN95ZY5Eu30jla53nnUWEaqlvNNPuZ09GpayjuOUWujaenQ0P64YyN9pMRKudypYsoPfZXvYcqlqrJczbPZlrOGHBPtSw/Nep13UXXSPSCbJsmIUduO+RH004ry3jv7iZtOqp95x20dnTtJZWsXwf0fb6lrraVooBQCgFAKAUAoBQGOaBXFnUHxFAVrSGoWEkbbjUwydzxMUYeake+vW8zy4ojToPSWGN8PiEnX6Mw2X85I7Fj9oNTKZjDR9R67SwZY3CyxW3vs9ZH4l4xceHV+dN3oN7qWDROs+GxIvFIrcbENbm2zcqPtWrDR6TTJeOQMLqQQe8G49awZK7rvozDPh3mnBDQqXWRDsyKwGWwwzBJsKw57qbNlG3depGnHi3g5JMkWJUu7bt+IRO2v/moF3j/AJseXEd9aXCFZZjoy7hc3uyZe7qrehy6eD5dz8uZ11tM4fDYHrYiDFFENgAg3y2YwCLggmw2hcb62yapw7iqoUp3tyo85PV/Ns41q/oyTSWNCsSTIxklfvC3ux99hzIqvhFzljqd9eXELC13orhol28vuzuGmNKQaPw20wCogCIg3kgdlFHl6Amp8pRpxODtrete192Orerfq2ca0zr5jZ3LCVolv2UjJUAc2GbHx9BUKVWbecnb22xbSjHDipPq9flwReejDXCTFFsPiTtSKu2j2ALKCAQ1sri4z78+Fb6FVt7sjn9u7Lp26VaisRbw10fYWjXZb4DFX/umPoLitlb+nLuKrZjxeUv9yOB6FW+IgHGVB6utQOa8PU+iXTxQm+x+h6Xq0Plp5q0/Jt4rEN9KaQ+rsarG8ts+oWcd23px6RXoWvCx7OHwy8Itr8csjj9krVNtJ/HFdnq2zmruW9c1GuuPJJE3oCO8sY+uv5iq63jvXEF2r1ItV4pyfYzV15weGSXsJhXNztgxs8gyyDSF8u7s2uOVdTUuYWkfdUcd3JfnQ02ezld/HWT79Fnwx8ytyypCoYQdWGzXq5p4bjiAH3c7Wr1Tv6r1lFEyPs9b1G4wm9O5+mD4bWUqbM+NW3d8LMgH3ZUNSldZ4xPMvZpxWadb5fuyxaq6Onxp66B3QLfZmmwuDNzuIR1QOe/MZb86205xnru4Ki8t61t/LlVznkm/muBZ20TpVfZngk+0sy/onArboV2JDrdLpvjhf7ErD9aP+dNB8R+DT+kU9vAueYmjb3dXHTCGWP67TL8pg8QPCFG94nJ91N0b3YZB0hRD24pU+1DOP0xNTdG+jNF0iYI75VHjtL/qKtN1md5G7h9dMG+6eL/OhJ9BITWMMbyJKHTEL+y214Kx94FYwZyZ/hsfe4Hj2fzoZPqPFI3sup8GBoDNQCgPl4wwswBHMXoCv6V1Jwc52miCvvDpdXB47Qz99Z3meXFEQ+q+OgO1hcX1g+hiAWJ5dapWS3IsazlGMNEJrXpDFTQnDYyKWHMMXiVZ1YDdtKuy6pcX9ljlvrxUpqaxkmWN5K0qqtu55fj64NHo00bDHiHkaWKaybKBCSw2vaLRMA62AtmLdo1qp0HCWWWe0ttRu6CpwTWuX4cPzsP3W5sJh5+qw7KFlG28L54YsSR3ZxObe2vLaBFeqlWCe5MiWNlcyg7i2lhxfDOG+7r3c+0mujV8LA0qjaSaSzbMhBZUAy2WGTpck9YuVrbWzlWYUVDLXMxf7TrXe7GqsOPLhr1x+eBS+kLWM4zEnZPxMRKRjuOfaf7xHoBUKrU35dx2Wx7BWtBN/qlq/ovD1yVatZblt6Kyf6SituKyX8Orb99q20P6iKbb+P4GWeq9UdT6RsRsaOxB4qF/G6r++pVd/wAtnJbGhv3tNdufJZONak4brMfhl/5qt+Dtn9NQoLM0jt9qVPd2dR9jXnp9T0DpDEiKKSQ7kRnP3VJ/dVjJ4WT5zRpupUjBc2l5nmQnvqr1wfVToeNj2ZOrG6NUi/y0VD71NUV/LNaXZp5LBxCnvtz/AMzb83kntT4drEJyufQG3vIrGyob93Hsy/karyWKL7S+SYVG9pFPioP512LhF8UUsak48GzUn0FhnfrHgiL3vtmNdq43Hate4rHuoZzhG6N5cRjuRnJLpl48iOl1GwDG5wyXvf5w9QDY159zDobv8UvMY94ywRxhQFUAACwAFgANwAFbSC228s+qGBQCgFAY2gU71B8hQGGTR0Tb41PkKzkxhGjPqvhH9rDxnxUGmWN1EbP0eaPbfh0HgAPyFZ3mY3EYf+zrCj5Npo/sTSj8mpvDdPh9RGHsY/FjkZSw9HvTeMbvaYTqfjF+Tx5+/DA3v6sH30yhuvqfv9EaVT2cTC/2o3T9EopoMSAbTCfMw7/ZkkB/a26aD4gNOaTT28CzfZmjPuMS/nTCGX0P3+ueIX5TA4hfsxo/vE37qbo3uwpGtbfC8T8IMs8BChVD4SfsgX3NHtd5Y+daKlu5y3slxZbZVtR9y4ZT1fb4YZI4PE6NeCOPGSRyzLe8rbcchNyRZpApFhYb+6t0IyisN5K26rQrVXOMVFPktMGkimQlFmikjuQqzT4fFps3yz21mTLuUmsPXSSMpqn8VKo8+Kfms/QmRDJOI4ZsLbZsIp4m7EeyOzsudh4t1ge3mRXtacDRJuTzLiaWKljaP4JpCJ4je6Ygoo7Z+dtIAjX7+PjXipRjNYJlltGtaVVUTzyw+DXT7dDn2Lh2HdLhtlit1zU2JFweBtVY1h4PplGoqlOM1zSfmsl56G8IWxkkndHER5uyge4NW23WZ5KH2lqqNtGHNv5Jf8Fl6Zsds4WKIHOSS5HFUBv+0yVtuXokVfs1R3riVT/Kvm/2TKt0P4HbxrSEZRRk34M9lH7JetVuszz0Lb2jrblqof5n8lr64Og9JmO6rR82eclox949r9kNUi4eIM5zYlH3t7Ds18uHzwcY1Yw4kxcIb2Q+232IwXf9lTUHKTy+/wAtTt9oVfd205LjjC73ovmy1K5Zix3sST4k3NcvVk5NyfM5WMUlhF21EgzkfgAo8zc/kKttg0sznU8PPX6Ig7Rl8MY+JcK6YqhQCgFAKAUAoBQCgFAKAUAoBQCgFAYXxaKbM6g82AoD4fHxgX2rjiAzD1UGhjJEaW1rw8aNszRCTZOyHkjj7Vsr9Yw76zhmU45W9wOL4LDFHUyY+K20CwikmkZhe7fJIczn61FjbT5s6KvtyhKLUYZfLMY+HUv+kdZopo3WKKYsykB48NKSt+8baILjmaltPBzdOcVJNrPZ1IDR+GLMdrDz4rLNJYcEgz7zaQt76xGLX92TdWqxmtKSj26/V4+R8zvFhJkY4KCCVbOoM4va5APVxwG+45X86SqRTxJihZV6ycqUG12H3pfXuQ9ZH1UWybqbgZjduGfravFStCKazqTrDZV3WqRkoYjlavTn0fEodVqPo52joh0V1WEMrCzTtccdhLqvv2z4EVMto4jnqcL7RXPvLlU1wgvm9X9CmdLek+txvVg9mFQn3m7Tfmo+7WivLM+4vPZ6393a774yefBaL6+Zceh7RnV4RpiM5ny+wl1H7W3W+2jiLfUpfaO437lU1/avm9fTBD9NOkrtBhwdwMrDx7Kfk/rWu5lqkTfZm30nWf8AtXq/oVXU+GyzzcFEK5fOkN2t9xHH3xVfdz3KMn108/2RYbaqaQpdXnwX7teRNwCubmymR0rVHDbGHU97kt+4e4e+us2PS93bJ/5tft8imvp71VrpoTVWhDMGKxKxrtNe3eQCbeNq0168KMd6ecdib9D3Tpub3YkfJrFCBtXJHIDLkQTlUCW2LdR3llrsXDv1yiTGwrN40Rry61xAXCsfTLxzrVLblHGVFvy+5sWzamcNpG9orTUU+SNZu9D7XlxHhU60vqVyvhevR8SPXtp0X8XDqSNTCOKAxS4hF9plHiQPzoDGcfH3MD9m7fpvQZNHFayYaP25VX7RCfrIrODGURc3SDghumQn6rB/9LarO6zG8jWbpCiPycM0n2IZj+tE/Om6Y3zGNcMU/wAlgZz9pY4/zlb8qbo3n0A0lpZ/ZwqR/wCJMD+mEfnTCGZAYDS7+1Lh4/siZv1S291NB8Q/qjjX+Vx/4IIVPqUJ99Mobr6mZNQ7/KY3FuOHXOq+iED3U3hu9pkTo4wN7vG0h4u7P+omm8zO4iB6RtHYbR+EVsLBEkryBFYRqSBYsxzHBbedaa1RqOjLPZNpCvXxKOUlnGvdyIToukxGKxbdZITHHGTs5BdokBbqotu2jnwrVRnKUtWWe17Snb0FuwUW34/clumRQkEEV/bkL5Cwsi2/OQVm5lokePZy1VSrOb5LHm/2M3QngFEE8lhdpAn4FB/+SsW3Bs9e0eI1YQXJZ83+xWultydIEcI0A95/ea01/wCoy59nlizXeyl1qL0lNWtDNjMQkKfON2b6KD2m9N3Mgd9ZjFye6iJfXcbWhKrLlw7XyX5yO+6SxceCwrPYCOGOyr4ABFHibDzqwk1COeh86o0ql3cKHGUnx9X9Tz0qyYqf6Us0nqzt+VzVdq+9n0lunb0ekYr5JHo7RmDWCGOJPZjQKPui1z476soxUUkj5lXqyrVJVJcW8+Z5+1v0r8Kxk0oN1LWT7C9lfUC/mar5y3pNn0bZ1t/D20KfPGve9X9iewUHVYaCPvYGZ/GS2wP8tUP3zVPtGprGHj5/tgob6r725m+S+FeHH5t+RIYGEuyqN7EAeJNqqowdSaguL0I7aim3yOswRBFVRuUADwAtXeQgoRUVwWhzcpOTbfMyV7MEPrRplcJD1jKxBYJ2e7av2jkchbuBPKvcKLq5injTJrqVlSSk+uChT6ShdiY4sQ1z83Dyfm6ovurmquwKkqjcKiw+q1+WnoW0NqRUUpRefzqYTMx9nCT/AHjBH+ch/KvH+Bwh/UrJfL1ZsW05S/RTb/O4xMZbhhFGhGYLYrMf5cV/Q1tp2dhSeffeTX0MTuLuose680yzxYXSsig9ZAgIGfx5bzHWrn5V0MXFpNFRJSyfZ1Wxz/K40D7MEX5urH31nKMYZlj1GY+3jcUeSydWP/b2abxnd7TIOjzBn5USS/4ksj/qY03huo3cLqVgY/Zw0f4Rf8qxvMbqJSHRUKezEg8hTLM4RsrCo3KB4AVgyfdAKAUAoBQCgOU9NuK7WGiB3B3I8SoX8m9ah3L1SOt9mKelSfcvV/Y2ehLDWTEycWRPwhif1Cs2y4s1+09T46cOib8/+CP6a5rz4dOEbN+JrfwVi5/UiT7MQxSqS6tLyX7lm6IFtgPGVyfRR+4Vstv0FV7RPN54L6le6Y9CP1iYpFJQqI5CB7JBOyW5ENa/1eYrXcQw94svZu8huSt5PXOV29fLBzvA4KSZxHCjO7blUXP/AEHM5Co61eEdNVrQpQc6jwlzZ3PUPVMYCIlrNPJYyMNw4IvIce8+Vp1GluLXifP9q7Td5U00guC+r/NCndL+sO264SM5IduW3e1uyvkDc8yOFabieXurkXfs5Y7sXcz56Lu5vx4efU1+h/QfWTtiWHYh7Kc5GGf4VP7QrFvDMt7p6mz2jvNykqEeMtX3L7v0L10j6Z+C4J9k2kl+KTj2gdo+S7WfG1b6892HeUGxrT+Iuo54R1fhw82cS0HgOvnSM5KTdzwRQWc+Sg1A058PpzO7vK/uKMqnNcO96L5lwxE3WOz2ttG4HAdwHICw8q5yvVdSbm+ZyMI4WCy6kYLbm2zujF/M5D958qm7Hoe8r774R9Xw+pHvqm7S3ep0CurKUUBjnhV1KuoZTvVgCD4g1lNrVGGk9GV3SeAlmcbEeygyF7DxJG+uX2hbXl7XWItQWmrXnjiWttVo0IavL7PQ1f6sSEn2QO65z8TYHx93OtUdhVcvglyy/XC8fl2m97RgkuP5+fU2tGaqBJA8rB9nMKBlfuJJ324VYWexlRmpzlnHLHMj3G0XOO7BY7SzVeFYKAUAoBQCgFAKAUAoBQCgFAcT6YJdrHgfRhRf2nb+KoNd/wAw7r2cjizz1k/ovoW/oajtgnP0pm9yRit1svhfeUvtJLN2l0ivVlY6aEPwyI9xgA9JJL/mK1XH6kW3sy/+mkv9X0RP9C+NBw80V+0km3b6rqAPeh9a2Wz0aK72mpNV4VOTWPFP9zohF99STmjFh8Kkd9hFW+/ZUC/jasJJcD3OpOf6m33kFrvrOuBgLZGZ7iJOJ+kR9Eb/AEHfWurU3F2k/Zez5Xlbd/tXF/Tvf7nCIIpMTMFW7yyv5szHMnzJJNQNXpzPoM5U7ell6Rivkj0Pq3odcJh44Ez2R2j9JjmzeZ9BYVYwgoRwfNry6lc1pVZc/kuSOPdKGnfhOLKIbxwXjXgWv8Y3qAv3Ae+odae9LuO02FZ/w9tvS/VPXw5L6+Jh1aw3VwvKfal+LT7CkGQ+bBV+61V17V3KWOctPDn9vM0bXr79SNFcI6vvfBeWX4okohVDIrUdO1SwPVYdSR2n7Z8/ZHpb1Ndbsu391brPF6/b5FLeVd+rpwWhNVYkQUAoBQCgFAKAUAoBQCgFAKAUAoBQCgFAKA4L0ntfSU/LqwP8mM/mTVfW/qP85H0LYSxYQ8f/AGZ0HoeP9gPKZ/0pUi2/Sc57Rr/rF/tX1IXptwxvhpAMu2hPPslR+r0rxcrVMnezFRfzIdz9c/Qouq+n5MDOJo8x7LpuDqd4v3HcQeIrRCbg8ov7+yheUXTl4PoztGi9e8DMobr1jPesp2COWeR8iamKvB88d5w9fY15Sljcb7Y6/v5kdrB0k4WBSID18ncFvsDmz8PC/lXmdxFfp1JFnsC5rPNRbke3j5ffBx7TGlZcVK0s7bTt6AdyqO4D+c6iOTbyztba2p21NU6awl+ZfadU6LNUjCvwqdbSuPi1O9EPzjwZvcPEipVCnj4mclt7aarS/h6b+FcX1f2Xr3ImekHWT4HhjsG00l0j4j6T/dB9SK91p7sdOLIGx7D+LuFlfDHV/RePpk4bo/CNNIsab2NrncOJPIC5PhUFLkd9XrRo05VJcF+Y8eBc5StwqewgCJ9kd55k3Y82NUF3W97UbXDgu781OP3pSbnPi9X+dnAldXNHdfMqfN9pvsjf65DzrFlb+/rqHLi+5fmDXXq+6puXP6nUwK7QoD9oBQCgFAKAUAoBQCgFAKAUAoBQCgFAKAUAoDgfSaP+88R/6f8Aox1X1v6j/OR9D2H/ANhT8f8A2Zd+hWcHDzp3rKG/EgH8BrdbPRoofaaDVeEuqx5P9ywdIOhTi8E6ILyIRJGO8st7gcypYeJFba0N6GhW7Iu1bXUZS4PR9z+zwcAqAfRhQCgOm9HuoJJXE4xbKM44mGZ4M44cF7+/LfIo0c/FI5TbG2kk6Fu++S9F9/I6VpHHpDG0kjbKICWPAD+d1TG0llnKUqUqs1CCy3ocA1p06+NxDStcL7Ma/RQbh4neeZqtnNzlln0jZ9lGzoKmuPFvqyQ1fwnVRGRvblFl4iO/aP3iLeAP0qg3tbchurjL0/f07yp2rc+8qe5jwjq+2XJeHHva6EigqjZXI6TqVozqodth25LHwX5o89/mOFdRsq291S33xl6cvuU97W357q4IsVWhDFAKAUAoBQCgFAKAUAoBQCgFAKAUAoBQCgFAcQ6XINnSBP04kb9S/wAFQK/9Q7z2dnvWeOja+v1Njoe0j1eLeInKZMubJ2h+yXrNvLE8dTV7SUHO3VRf2v5P98HZ6nHEHP8AW/o2XEO02FYRSNmyMPi2PEEZqT35G9Rqlvl5idFs7b8qEVTrLeiuD5r7lVh6K8YTZmhUd522OXIBf9q1K3n2FvL2ktEspSfgvuXfVjo+w+EIkk+OlGYZgAinuKpnnzJO7K1b6dBR1erKC/25XuVuR+GPRcX3v88S0YjEAAkkADMk5ADiakFLq3hHF9f9bji36qE/2dDv/vGHzj9Udw8+FoFarvvC4ep3exdkq1j72ovjf/iunf18u+v6E0f1z3b5NLFzxHco5tu5ZnuqPOcYRcpcF+Y8SftC8/h6fw/qei+/cvsuZZ3faN7AcAMgABYADgAAPKuerVXUm5y5nLpY/Pn4k3qpoj4RMLj4tO0/Pgvn+QNSdn2vv6uvBav7eJpua3uoacWdRFdcUYoBQCgFAKAUAoBQCgFAKAUAoBQCgFAKAUAoBQHK+mvA54eYDuaNj6Mo971EuVqmdb7MVtKlJ9j+j+hzfAYxoZEljNnRgynmDfPlUbVao6itSjVpunLg1g9E6u6ajxkCzRHI5MvejDep5j3ix76sYTU45R80vLSdrVdKf/K5Mk69kU+Wa1AaGPxyxqXkYKq5libAUbSWWeqdOdSShBZb5I4/rrrs2KvFBdYO87mk8eC8vXgINWs56Lh6nb7J2LG2xVq6z+Uf37fIqeDwrSuEQXJ9AO8k9wA760l1XrwoU3Um9F+YXay2xRLGgjT2VzJtYu3ex/IDuHnVLeXPvZbsf0r59v5yOSrVp16jqz4vl0XT79WZ8LAzsqILsxsBzqJCEpyUY8Wa3JRWWdY0DotcNEEGZ3s3Fjv8u4eFdhaW0bemoLx7yirVXVnvMkakmoUAoBQCgFAKAUAoBQCgFAKAUAoBQCgFAKAUAoCu6/aH+FYKRFF3X4yPjtJnYcyNpfvVqrQ3oPBZbJuv4a6jN8Ho+5/Z4fgefagH0cldXtYZ8FJtwNa/tI2aMO7aW/vFjvzzr1Gbi8oh3ljRu4btVdz5ruOj4LpbhK/HQSK31Crj9oqakK56o5ir7M1k/wCXNNduV6ZNXSfSslviIGJ4yEADyW9/UUd10Xme6PsxNv8Am1Fj/Tr83j0ZQdOawT4trzvcDcgyRfBePM51HlOU3mTOjs7ChaRxSj4834/iNDDwNIwVBdjkAP53c+6vJJq1YUoOc3hIteBwiwIVU3Y+2/H6q/VHvOfACqvLtS/lw4c31/b1OUurqd1PeekVwX1fa/ktOplFVxHOj6m6vdQvWyj41hkD8xT3faPfw3ca6bZ1j7le8n+p/L9ypurjfe7Hh6loq0IYoBQCgFAKAUAoBQCgFAKAUAoBQCgFAKAUAoBQCgFAcV6TNUjh5TiIV+IkN2t/w3JzB4KTuPE24Xg1qe68rgdzsPaar01RqP448O1fdc/PqUWtJ0AoBQG3gNHvMewMh7THJV8T+4Z1htJZei6kW5vKVvHM3ryS4vuX4upZsJhkhXZjzJyZz7TcuS8vXlU3N455hDh839l2eZzFzc1LmW9PguEeS+77fIyVANJfNUNVti02IHa3oh+bwZvrcB3eO7oNn7O3cVaq15Lp2vt9O8rLq63vghw6lzq6IAoBQCgFAKAUAoBQCgFAKAUAoBQCgFAKAUAoBQCgFAKAxYmAOpVhcEWIyO/kcj4GvM47yweoScZKS4o5XrPqBGrbSFogTvA24j5EhkPK55VS1638O8Vk0uUlrHy4p9mvYdXZbbquOJJS8cS9MP5dpWG1SYHOeO32ZL+mx++vKvbZ/wB/yf2LH/Go4/pyz3x+5mh0DCntFpTw9hPOxLH1Faam0aS/Qm326L7+hFq7WuJ6QSh/5P0SXkzeYGwAACjcqiyjwAqurXM6r+J+HJeBWatuTeW+b1Zmwej5JW2Y1LMe4fv4DxrxThKrLdgssxKSisyeC/6taprBaSazy7wPmp4cTz9ONdJZbOjR+OesvQq7i6c/hjovUs9WhDFAKAUAoBQCgFAKAUAoBQCgFAKAUAoBQCgFAKAUAoBQCgFAfMiBgQwBB3g7q8zhGacZLKZlNp5RX9JasxNdkJXlvHlVFd7EpNOdJuPZxROpX087slkrEmjF2tm/urmZJqp7vJZp5jkntHapRkBnYkcALepzrorXY0ZJTqTbXRafcr6t9JPEUWTCYNIl2Y1Cjl3+J3mr6jQp0Y7tNYRAnUlN5k8metp4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jpeg;base64,/9j/4AAQSkZJRgABAQAAAQABAAD/2wCEAAkGBxQSEhUUERQWFhQWGBwXFxcYFhcZFhkaGRYWGxgaFxgaHCggHx0lHRcXIjMjJSktLi4uGB8zODMsNygtLisBCgoKDg0OGxAQGywkICQ0NC00LCwsLCwsLCwsLC8sLSwvLCwsLCwsLCwvLCwsNC8sLCwsLywsLCwsLywsLCw0NP/AABEIAMUBAAMBEQACEQEDEQH/xAAcAAEAAgMBAQEAAAAAAAAAAAAABQYDBAcIAgH/xABMEAACAQICBgcCCwQIAwkAAAABAgMAEQQhBQYSMVFhBxMiQXGBkTKhFCMzQlJicoKSsbKiwcLwFRYkU3OTs9FDY+EXJTR0g6PD0vH/xAAbAQEAAgMBAQAAAAAAAAAAAAAABAUBAwYCB//EAD0RAAIBAwEFBQcCBAUEAwAAAAABAgMEESEFEjFBUWFxgZGxBhMiocHR8DLhFCMzQhVSYnLxJDSiskSC0v/aAAwDAQACEQMRAD8A7jQCgFAKAUBixWIWNS7nZUbzXipUjTjvTeEeoQlN7sVllQ1q04cNPhp4nvFLdZV3qQrLnbucBm55AHdarGzpRuKUlzWqZV31aVvVhLk9H4fUndA6wxYoEIbSJcPGTmLGxI+kt+8e7dWitbzpceD5kqhcwrcOK4r85EvWgkCgFAKAUAoBQCgFAKAUAoBQCgFAKAUAoBQCgFAKAUAoBQCgFAKAUBCa0aSw0cexitrZbdZHIJ4BlFr8ia9qzd0t3CfPiuWpqqXkLZ5k8eDOWTSRyfFxGSWFSerjcgYhBl8i5Oy4sB8W5vYdkirFU69r8a1XP8+pVurb3i3Ho1w6+H2I9duC8sLkpmvWJdSrbwsintRuCAdlt9srjOpsK1O4WPk/zUhTt6trLeXDqvzQ6h0ea0NjY3Wa3WxWuRltK17NbjcG9st26qq8t1Rkt3gy4sbl1o/FxRbqhk4UAoBQCgFAKAUAoBQCgFAKAUAoBQCgFAKAUAoBQCgFAKAUAoBQGPEQLIpR1DKcipFwfEGsxk4vKPMoqSw1oUHWrUIt28JshRmYwoDfcbK/gSPGrO3v8aVPMqrrZudaenZgoQ0kUkIm20kHYMmyOst9CeNspU+q+fA1vq2kZ/HTeH8vDoaKN3KD3Kqyu3j49Sf1NxsWGxSykrGkoMbbJJw8l7EdUzZxuGA+KkzzOyxyWoVerNw93UWq/Pxon0KUIz36b0fL89GddhlDC6m4/f3gjuPI1BJ590AoBQCgFAKAUAoBQCgFAKAUAoBQCgNTHaThh+Wljj+26r+ZrDklxZsp0alT9EW+5NmgutWFY2jmjkPBJYiT4Lt3PpUedzu/pi5d27/+kSHY10syi13qX2Mn9YYQbPtoeDKQfSof+MW8XiopRfavtkx/B1Gsxw+5m/hsZHJ7DBvA5+m+ptG6o1v6ck/Xy4midKcP1LBnqQaxQCgFAKAUAoBQCgNPE6KgkcPJDG7jIMyKzAciRevaqTisJvB4dOEnlpZGM0XDLGY5I1KEWK7It6V5yz1hFRl0XitHHbwpafDjfETeVAO6Nie0o+gxy+ay3rOjPOGiwaB1khxS3RrMDsspuCG+iynNW5Hna4zrDWD0nkmqwZFAKAUAoBQCgFAKAUAoBQCgIzT+noMHH1mIfZHzQM2Y8FXvPuHfavMpqKyyRbWtW5nuU1n0Xecf1m6SsTiCVgJgi+qfjCOb93gtvE1EnWlLhodZZ7DoUdanxS7eHl9ylSOWJLEknMkm5PiTWrBdKKSwj5oeid0JrNLBZHvLB/dsfZ5xNvQ+GR7wa11aUKsd2ayvTufL0IN1s+nW+KPwy6r6rn69C6w422xJE5aNxtI245bweDKciP3EGucurN288xfan+c0UEoyi3CotVxX5yZddXNP9ZZJD2vmtx5HnVzsvakqkvc1uPJ9ex9vr38ay6tFFb8OHQsddAV4oDBPi0QgOwW+4nIeu6tNS4p0mlN4z14efAGYGt2QftAKAUAoBQCgFAVvT+qUc7dbCxhxAFhIlsx9F1OTL9UgispnlxI3Bazy4VxDpFNi5sswPxL8O0x7B+q5tvs25azjoYUscS5QTq4upuPeORBzB8a8nsyUAoBQCgFAKAUAoBQCgK7rlrZFgIrt2pW+TjvmebcFHGtdSooLtJ9hYVLueFpFcX+czgumdLy4qUyzuWY/hUdyqO4D+c6hNuTyzube2p28FCmsL17Wa2GwzyNsxozsdyqpZvQZ1jsNs5xgt6bSXboTiakY8i/wWS3PZB9Cb1793PoQntazTx7xfMh8bgZIW2Zo3jbg6lT7+6vD00ZNpVadVb0Gmux5NehtLLqdjCWbDNulzj5TKOzb7YunMlOFaLij72m4+K7/AN+HkVO1aGYKsuMeP+3n5cfPqWPA4kggg1zE441RTHU9C47rolfv3N4j+b+ddnYXP8RQU3x4PvX5ko7il7ubjyN6ppoKhLrPhsWZsOLh0JC7RTadl3FEDFyL5X2a07SsfeUHCXFrK7HyNVKvGpnd5PBD/wBJSxkBWZGXI8x3BlORtuz7rDurjYXVxRxHLi1p4csp9PTuNrJXD66Fbdam0LZlcmBG/I5G+/eN/Krmjth6b8c9359jzvYLZg8UsqLIhurC4/68+6rynUjUipR4M9J5M1ewKAUAoBQCgNfG4NJkKSqGUixBFxQYKbPoPE6PO3gSZYBvw7N2kHCFzew+o11322TnXrKfE8Ya4E5q/rTDigQDsyLYOjDZZScrOpzUk+IPczVhrB6Usk9WDIoBQCgFAKAUAoCF1s1ijwMBlfNjlGl83buHIDeT3DnYHxUmoLJMsrOd1VVOPi+iPPel9KSYmVppm2nY+QHcFHcBwqC228s763t4UKap01hIuGpPR2+KCzYm8cBzVd0kg4i/srzO/u33rbTouWr0RT7S21Cg3Tpay+S+7/Ow67orRMOGTYw8axr9UZnmzb2PMmpkYRisJHI17irXlvVJNv8API3a9Gk09LaIhxUZjnQOp47weKneDzFeJRUlhm+3uKlCe/TeH+cepwXXLVp8BiDGSWjbtRv9Jb7j9Ybj5HvqBODg8M7/AGdfRvKW/wAGtGu37MhcPKyMrobMpDKeBBuD6ivBOlBTi4y4PQ6DiyOsLJkrgSKOCyKHUeQa3lXP3sFGtJLv89TjoxcfhfFaeWhcNRcX2mjO4i48R/0PuqZsOtu1ZUnz18V+fIh38MxUuhcXawJz8hc+QrpZPCyVRzTWiGORygwoKkliHjQMWO8gBb58d5rnrradd1N2E5Lvis+mcHjdS/tIazxdlJpEA/4Uw62Mcgslyv3WFFtKo/guKamvJ+X7Ixlcj8bGH/iw/fw7bQ/yZSD6SGvSo2Ff9EnB9Hw/O5mG+pY9S9YI43MXXKUbMI21HKrf4bgMb/U2s7c6sLO3rW73XiUXzXL/AJ8TMXgv8OJR/ZYE94+cPEHMedWJsMtAKAUAoBQCgFAV7WDVSLEkSKTFOvsypkw5Hip7wbg55VlM8uOSGw2sU+BYRaRUbG5cQo+KPDa/uz49jmgFqzjPAxlriXTC4pZBtIQR/vu/nvryezNQCgFAKAUBhxeJWJGkkIVEBZidwAGdYbSWWeoQlOSjFZb0PPGuOsb4/EGVrhB2YkPzV/8Asd59NwFQJzc5ZPoGz7GNpS3FxfF9X9lyLh0a6jCQLisUt03xRke1wdx9HgO/futfdRpb3xS4FPtnazg3QovXm+nYu3r5HWCbb9wqWcmVnSOv2BhJUzbbD+7UuPxDs++tMriC5ltQ2Je1VvKGF26fLj8jPoXXTB4lgkctnO5XBQnkL5E8gazGvCTwmeLnZF3bx3px06rUsYFbCuKj0o6HGIwLsB24PjVPIe2PDZufFRWmvHMM9C32JcujdKPKWn2+ZweoR3xesHIWw+GY/wB0UP3JZFH7IWqfaS+KL7PRs5S7ju3NRdufNJ+uSyaqTbM8fM2/Fl++oVjP3d3Tfbjz0+pCuY71KS/NNTpNdwUR8ugIsRcV5lFSWGCHxerMDg2XYJ7x/sb28rVXVNlUHnc+F9n75x4YHEhl1CQt2pTsfVGyx87kCo9LZMlL455Xdr9Tw4Il5NUcG0fVtCrL9btN43a9W9GlCksQWDO6iHm1GaP/AMHiZIgN0b/GxDwSS4H3bVu3jG70MP8ASGksL8tAJkHzomz8THIbk8hIPCmExlo3cBr7hnYJKeqf6MgMTekllPgrNTdMqSLLBjUewVhc5gHJiOIU52515PRsUAoBQCgFAYsTh1kUq6hlO8EZUBS8Vq3iMEes0c21GLk4ZjYZ5nqmz2DysVJ3r316ynxPGGuBLav62xYi6NeOVfbjcbLrzZb7vrAld2dzasNYMqWSx1g9CgFAKA5L0wazbTDBRHIWaYjvO9E8smP3eFRa88vdR1WwLHC/iZ9y+r+nmQnRrqn8Ml62Uf2eI5j6b7wnhuJ8h35eKVPfevAm7Z2j/DU/dw/XL5Lr9v2OzaT0hHhomlmYIij/APAB3k9wqbKSiss4yhQqXFRU6ay2cT1v11mxrFQTHBfKMHNhxkI3nluHvqvqVXPu6HfbN2PRtEpP4p9end09SrVrLcUB2vot1nbFQtDMxaWECzHe6HIE8SNxPNe8mplCpvLdfI4Xb2z429VVKaxGXLo/34+ZdcRCHVkbMMCp8CLGpDWSijJxkpLkeYcRCUZkO9SVPiDY/lVWj6jCSnFSXPUt+hWvg4fqyTL7oW/jNVu0l8MPH6HN7Sji6fak/VfQntCvaRDwYH31Sxlu1Yy6NepCmsxaOq19AOdFAKAUAoBQCgNHH6IhnUrLEjg77qDWcmGkytT6gIl/gc0uHvnsK21ET9aJgUP4azvdTzu9DX2tK4XeiYlB3o3Vv5o20luS7FNGPiRsYTpAhBC4lWgbhKpjueTEmO3MyeVN0b6LPhdKRSAFXFjuN8j9k7m8ia8nrJuUMigFAKAg9YdV4cVZjeOZc0lQ7MiniGGf899ZTweXHJX4dNYnRxEeOG3DuXEIvZt/zEUdjxUbO7JczWcJ8DGWuJdMDjkmUNGwYEA5EHI7jcZEcxke415PZsUBE60aZXB4aSdrEqLKPpOclHr7r14qT3I5JVnbO5rRpLnx7FzPPmAwsuNxKoDtSzPcseJJLMeQFyfCoCTk8c2d/VqU7Wg5PSMV/wAL6HoTRuCiwWGWNSFiiS5Y5bhdnY8TmTVjFKEcckfPK1WpdV3J6yk+HokcV131pfHTZXECG0afxt9Y+4ZcSa+rU33nkd9srZsbOlr+t8X9F2L5m7qx0d4jFqJHIgiOallJdhxVMsuZI5Xr1CjKWvBGi+27QtpbkVvS7OC8evcWTGdEa7PxWJbb+ugKn8JuPHOtjtujKyn7Ty3vjprHY9fn+xzfTWiZcLKYp12XGfEMO5lPeD/OdR5RcXhnT2t1TuaaqU3lenYyZ6Nsf1OkIc7CQmJue2OyPxBa90niaIO26PvbKfZr5ftk77VgfPDzdrTHs43FDhPJ/qNVbJYk+8+mWDza03/pXoTegB/Y0/x5f9PDVWbT/TDx+hS7U/7r/wCq9ZE5o/eK5+qQUdRXSERbYEibYNtnaG1fhs3vX0JVYN7uVk590aijvOLx1xoZ0cHMEEcRnXvJ4aa4n1QwKAUAoBQCgFAKA18VgY5QRIisDvuKZMYKxiuj/D3LYZpMM53mFygPio7JHiDXreMbvQ0/gOlML8m8eJQd1uqk8tkGMnmUpozHxIyQ6/CM7OMhkgPeXQlPKSPaU+YWm6N7qWXR+nYJl2o5FK8QylR4upK35XrGD1lEiDfMbqwZP2gPiaJXBVgCDvBoCmY3VWXCsZdGNYX2mw7E9WSd5jI9hjyyOVwa9ZzxPG7jgSGgNbo5iYpQYp1HajfJhz4FfrrccdndWGjKlkoHTDp3rZ1wyHsQ9p+BkYfwqR+I1CryzLHQ7P2etNyk68uMtF3L7v0RM9D2gNiNsW47Ul0j5ID2j5sLfd51st4f3Mg+0N5vTVvHgtX38vJeprdLesmYwcR4NMR6qn5Mfu868XFTL3F4kn2c2f8A/KmuyP1f0XiavRhqcJiMViFvEp+KQ7nYHNj9UHu7z4Z+aNLe+J8Dft3arpL+HpP4nxfRdO9+nedfqacYKAo3S5okS4PrgO3AwN+/ZYhWHhcqfu1HuI5jnoX3s9cunde75S9Vqvscj0DJs4qBuE0Z9HWoa4rvXqdndret6i/0v0PStWh8uPOWuJvjsV/jSe5zVbP9TPpWzVi0pf7V6E5odLYOD6zyt6mNf4KqtpP4YeP0KTaTzdy7El6v6k1oxbso4kfnVG470kurIj0WSe1uWDFIXgJOIjOWyrbTAHdkL8wf967C4pwuafvaWrXPrj80IVhcytavuqv6ZdeWfzU5/pCLFI/WCOeN95ZY5Eu30jla53nnUWEaqlvNNPuZ09GpayjuOUWujaenQ0P64YyN9pMRKudypYsoPfZXvYcqlqrJczbPZlrOGHBPtSw/Nep13UXXSPSCbJsmIUduO+RH004ry3jv7iZtOqp95x20dnTtJZWsXwf0fb6lrraVooBQCgFAKAUAoBQGOaBXFnUHxFAVrSGoWEkbbjUwydzxMUYeake+vW8zy4ojToPSWGN8PiEnX6Mw2X85I7Fj9oNTKZjDR9R67SwZY3CyxW3vs9ZH4l4xceHV+dN3oN7qWDROs+GxIvFIrcbENbm2zcqPtWrDR6TTJeOQMLqQQe8G49awZK7rvozDPh3mnBDQqXWRDsyKwGWwwzBJsKw57qbNlG3depGnHi3g5JMkWJUu7bt+IRO2v/moF3j/AJseXEd9aXCFZZjoy7hc3uyZe7qrehy6eD5dz8uZ11tM4fDYHrYiDFFENgAg3y2YwCLggmw2hcb62yapw7iqoUp3tyo85PV/Ns41q/oyTSWNCsSTIxklfvC3ux99hzIqvhFzljqd9eXELC13orhol28vuzuGmNKQaPw20wCogCIg3kgdlFHl6Amp8pRpxODtrete192Orerfq2ca0zr5jZ3LCVolv2UjJUAc2GbHx9BUKVWbecnb22xbSjHDipPq9flwReejDXCTFFsPiTtSKu2j2ALKCAQ1sri4z78+Fb6FVt7sjn9u7Lp26VaisRbw10fYWjXZb4DFX/umPoLitlb+nLuKrZjxeUv9yOB6FW+IgHGVB6utQOa8PU+iXTxQm+x+h6Xq0Plp5q0/Jt4rEN9KaQ+rsarG8ts+oWcd23px6RXoWvCx7OHwy8Itr8csjj9krVNtJ/HFdnq2zmruW9c1GuuPJJE3oCO8sY+uv5iq63jvXEF2r1ItV4pyfYzV15weGSXsJhXNztgxs8gyyDSF8u7s2uOVdTUuYWkfdUcd3JfnQ02ezld/HWT79Fnwx8ytyypCoYQdWGzXq5p4bjiAH3c7Wr1Tv6r1lFEyPs9b1G4wm9O5+mD4bWUqbM+NW3d8LMgH3ZUNSldZ4xPMvZpxWadb5fuyxaq6Onxp66B3QLfZmmwuDNzuIR1QOe/MZb86205xnru4Ki8t61t/LlVznkm/muBZ20TpVfZngk+0sy/onArboV2JDrdLpvjhf7ErD9aP+dNB8R+DT+kU9vAueYmjb3dXHTCGWP67TL8pg8QPCFG94nJ91N0b3YZB0hRD24pU+1DOP0xNTdG+jNF0iYI75VHjtL/qKtN1md5G7h9dMG+6eL/OhJ9BITWMMbyJKHTEL+y214Kx94FYwZyZ/hsfe4Hj2fzoZPqPFI3sup8GBoDNQCgPl4wwswBHMXoCv6V1Jwc52miCvvDpdXB47Qz99Z3meXFEQ+q+OgO1hcX1g+hiAWJ5dapWS3IsazlGMNEJrXpDFTQnDYyKWHMMXiVZ1YDdtKuy6pcX9ljlvrxUpqaxkmWN5K0qqtu55fj64NHo00bDHiHkaWKaybKBCSw2vaLRMA62AtmLdo1qp0HCWWWe0ttRu6CpwTWuX4cPzsP3W5sJh5+qw7KFlG28L54YsSR3ZxObe2vLaBFeqlWCe5MiWNlcyg7i2lhxfDOG+7r3c+0mujV8LA0qjaSaSzbMhBZUAy2WGTpck9YuVrbWzlWYUVDLXMxf7TrXe7GqsOPLhr1x+eBS+kLWM4zEnZPxMRKRjuOfaf7xHoBUKrU35dx2Wx7BWtBN/qlq/ovD1yVatZblt6Kyf6SituKyX8Orb99q20P6iKbb+P4GWeq9UdT6RsRsaOxB4qF/G6r++pVd/wAtnJbGhv3tNdufJZONak4brMfhl/5qt+Dtn9NQoLM0jt9qVPd2dR9jXnp9T0DpDEiKKSQ7kRnP3VJ/dVjJ4WT5zRpupUjBc2l5nmQnvqr1wfVToeNj2ZOrG6NUi/y0VD71NUV/LNaXZp5LBxCnvtz/AMzb83kntT4drEJyufQG3vIrGyob93Hsy/karyWKL7S+SYVG9pFPioP512LhF8UUsak48GzUn0FhnfrHgiL3vtmNdq43Hate4rHuoZzhG6N5cRjuRnJLpl48iOl1GwDG5wyXvf5w9QDY159zDobv8UvMY94ywRxhQFUAACwAFgANwAFbSC228s+qGBQCgFAY2gU71B8hQGGTR0Tb41PkKzkxhGjPqvhH9rDxnxUGmWN1EbP0eaPbfh0HgAPyFZ3mY3EYf+zrCj5Npo/sTSj8mpvDdPh9RGHsY/FjkZSw9HvTeMbvaYTqfjF+Tx5+/DA3v6sH30yhuvqfv9EaVT2cTC/2o3T9EopoMSAbTCfMw7/ZkkB/a26aD4gNOaTT28CzfZmjPuMS/nTCGX0P3+ueIX5TA4hfsxo/vE37qbo3uwpGtbfC8T8IMs8BChVD4SfsgX3NHtd5Y+daKlu5y3slxZbZVtR9y4ZT1fb4YZI4PE6NeCOPGSRyzLe8rbcchNyRZpApFhYb+6t0IyisN5K26rQrVXOMVFPktMGkimQlFmikjuQqzT4fFps3yz21mTLuUmsPXSSMpqn8VKo8+Kfms/QmRDJOI4ZsLbZsIp4m7EeyOzsudh4t1ge3mRXtacDRJuTzLiaWKljaP4JpCJ4je6Ygoo7Z+dtIAjX7+PjXipRjNYJlltGtaVVUTzyw+DXT7dDn2Lh2HdLhtlit1zU2JFweBtVY1h4PplGoqlOM1zSfmsl56G8IWxkkndHER5uyge4NW23WZ5KH2lqqNtGHNv5Jf8Fl6Zsds4WKIHOSS5HFUBv+0yVtuXokVfs1R3riVT/Kvm/2TKt0P4HbxrSEZRRk34M9lH7JetVuszz0Lb2jrblqof5n8lr64Og9JmO6rR82eclox949r9kNUi4eIM5zYlH3t7Ds18uHzwcY1Yw4kxcIb2Q+232IwXf9lTUHKTy+/wAtTt9oVfd205LjjC73ovmy1K5Zix3sST4k3NcvVk5NyfM5WMUlhF21EgzkfgAo8zc/kKttg0sznU8PPX6Ig7Rl8MY+JcK6YqhQCgFAKAUAoBQCgFAKAUAoBQCgFAYXxaKbM6g82AoD4fHxgX2rjiAzD1UGhjJEaW1rw8aNszRCTZOyHkjj7Vsr9Yw76zhmU45W9wOL4LDFHUyY+K20CwikmkZhe7fJIczn61FjbT5s6KvtyhKLUYZfLMY+HUv+kdZopo3WKKYsykB48NKSt+8baILjmaltPBzdOcVJNrPZ1IDR+GLMdrDz4rLNJYcEgz7zaQt76xGLX92TdWqxmtKSj26/V4+R8zvFhJkY4KCCVbOoM4va5APVxwG+45X86SqRTxJihZV6ycqUG12H3pfXuQ9ZH1UWybqbgZjduGfravFStCKazqTrDZV3WqRkoYjlavTn0fEodVqPo52joh0V1WEMrCzTtccdhLqvv2z4EVMto4jnqcL7RXPvLlU1wgvm9X9CmdLek+txvVg9mFQn3m7Tfmo+7WivLM+4vPZ6393a774yefBaL6+Zceh7RnV4RpiM5ny+wl1H7W3W+2jiLfUpfaO437lU1/avm9fTBD9NOkrtBhwdwMrDx7Kfk/rWu5lqkTfZm30nWf8AtXq/oVXU+GyzzcFEK5fOkN2t9xHH3xVfdz3KMn108/2RYbaqaQpdXnwX7teRNwCubmymR0rVHDbGHU97kt+4e4e+us2PS93bJ/5tft8imvp71VrpoTVWhDMGKxKxrtNe3eQCbeNq0168KMd6ecdib9D3Tpub3YkfJrFCBtXJHIDLkQTlUCW2LdR3llrsXDv1yiTGwrN40Rry61xAXCsfTLxzrVLblHGVFvy+5sWzamcNpG9orTUU+SNZu9D7XlxHhU60vqVyvhevR8SPXtp0X8XDqSNTCOKAxS4hF9plHiQPzoDGcfH3MD9m7fpvQZNHFayYaP25VX7RCfrIrODGURc3SDghumQn6rB/9LarO6zG8jWbpCiPycM0n2IZj+tE/Om6Y3zGNcMU/wAlgZz9pY4/zlb8qbo3n0A0lpZ/ZwqR/wCJMD+mEfnTCGZAYDS7+1Lh4/siZv1S291NB8Q/qjjX+Vx/4IIVPqUJ99Mobr6mZNQ7/KY3FuOHXOq+iED3U3hu9pkTo4wN7vG0h4u7P+omm8zO4iB6RtHYbR+EVsLBEkryBFYRqSBYsxzHBbedaa1RqOjLPZNpCvXxKOUlnGvdyIToukxGKxbdZITHHGTs5BdokBbqotu2jnwrVRnKUtWWe17Snb0FuwUW34/clumRQkEEV/bkL5Cwsi2/OQVm5lokePZy1VSrOb5LHm/2M3QngFEE8lhdpAn4FB/+SsW3Bs9e0eI1YQXJZ83+xWultydIEcI0A95/ea01/wCoy59nlizXeyl1qL0lNWtDNjMQkKfON2b6KD2m9N3Mgd9ZjFye6iJfXcbWhKrLlw7XyX5yO+6SxceCwrPYCOGOyr4ABFHibDzqwk1COeh86o0ql3cKHGUnx9X9Tz0qyYqf6Us0nqzt+VzVdq+9n0lunb0ekYr5JHo7RmDWCGOJPZjQKPui1z476soxUUkj5lXqyrVJVJcW8+Z5+1v0r8Kxk0oN1LWT7C9lfUC/mar5y3pNn0bZ1t/D20KfPGve9X9iewUHVYaCPvYGZ/GS2wP8tUP3zVPtGprGHj5/tgob6r725m+S+FeHH5t+RIYGEuyqN7EAeJNqqowdSaguL0I7aim3yOswRBFVRuUADwAtXeQgoRUVwWhzcpOTbfMyV7MEPrRplcJD1jKxBYJ2e7av2jkchbuBPKvcKLq5injTJrqVlSSk+uChT6ShdiY4sQ1z83Dyfm6ovurmquwKkqjcKiw+q1+WnoW0NqRUUpRefzqYTMx9nCT/AHjBH+ch/KvH+Bwh/UrJfL1ZsW05S/RTb/O4xMZbhhFGhGYLYrMf5cV/Q1tp2dhSeffeTX0MTuLuose680yzxYXSsig9ZAgIGfx5bzHWrn5V0MXFpNFRJSyfZ1Wxz/K40D7MEX5urH31nKMYZlj1GY+3jcUeSydWP/b2abxnd7TIOjzBn5USS/4ksj/qY03huo3cLqVgY/Zw0f4Rf8qxvMbqJSHRUKezEg8hTLM4RsrCo3KB4AVgyfdAKAUAoBQCgOU9NuK7WGiB3B3I8SoX8m9ah3L1SOt9mKelSfcvV/Y2ehLDWTEycWRPwhif1Cs2y4s1+09T46cOib8/+CP6a5rz4dOEbN+JrfwVi5/UiT7MQxSqS6tLyX7lm6IFtgPGVyfRR+4Vstv0FV7RPN54L6le6Y9CP1iYpFJQqI5CB7JBOyW5ENa/1eYrXcQw94svZu8huSt5PXOV29fLBzvA4KSZxHCjO7blUXP/AEHM5Co61eEdNVrQpQc6jwlzZ3PUPVMYCIlrNPJYyMNw4IvIce8+Vp1GluLXifP9q7Td5U00guC+r/NCndL+sO264SM5IduW3e1uyvkDc8yOFabieXurkXfs5Y7sXcz56Lu5vx4efU1+h/QfWTtiWHYh7Kc5GGf4VP7QrFvDMt7p6mz2jvNykqEeMtX3L7v0L10j6Z+C4J9k2kl+KTj2gdo+S7WfG1b6892HeUGxrT+Iuo54R1fhw82cS0HgOvnSM5KTdzwRQWc+Sg1A058PpzO7vK/uKMqnNcO96L5lwxE3WOz2ttG4HAdwHICw8q5yvVdSbm+ZyMI4WCy6kYLbm2zujF/M5D958qm7Hoe8r774R9Xw+pHvqm7S3ep0CurKUUBjnhV1KuoZTvVgCD4g1lNrVGGk9GV3SeAlmcbEeygyF7DxJG+uX2hbXl7XWItQWmrXnjiWttVo0IavL7PQ1f6sSEn2QO65z8TYHx93OtUdhVcvglyy/XC8fl2m97RgkuP5+fU2tGaqBJA8rB9nMKBlfuJJ324VYWexlRmpzlnHLHMj3G0XOO7BY7SzVeFYKAUAoBQCgFAKAUAoBQCgFAcT6YJdrHgfRhRf2nb+KoNd/wAw7r2cjizz1k/ovoW/oajtgnP0pm9yRit1svhfeUvtJLN2l0ivVlY6aEPwyI9xgA9JJL/mK1XH6kW3sy/+mkv9X0RP9C+NBw80V+0km3b6rqAPeh9a2Wz0aK72mpNV4VOTWPFP9zohF99STmjFh8Kkd9hFW+/ZUC/jasJJcD3OpOf6m33kFrvrOuBgLZGZ7iJOJ+kR9Eb/AEHfWurU3F2k/Zez5Xlbd/tXF/Tvf7nCIIpMTMFW7yyv5szHMnzJJNQNXpzPoM5U7ell6Rivkj0Pq3odcJh44Ez2R2j9JjmzeZ9BYVYwgoRwfNry6lc1pVZc/kuSOPdKGnfhOLKIbxwXjXgWv8Y3qAv3Ae+odae9LuO02FZ/w9tvS/VPXw5L6+Jh1aw3VwvKfal+LT7CkGQ+bBV+61V17V3KWOctPDn9vM0bXr79SNFcI6vvfBeWX4okohVDIrUdO1SwPVYdSR2n7Z8/ZHpb1Ndbsu391brPF6/b5FLeVd+rpwWhNVYkQUAoBQCgFAKAUAoBQCgFAKAUAoBQCgFAKA4L0ntfSU/LqwP8mM/mTVfW/qP85H0LYSxYQ8f/AGZ0HoeP9gPKZ/0pUi2/Sc57Rr/rF/tX1IXptwxvhpAMu2hPPslR+r0rxcrVMnezFRfzIdz9c/Qouq+n5MDOJo8x7LpuDqd4v3HcQeIrRCbg8ov7+yheUXTl4PoztGi9e8DMobr1jPesp2COWeR8iamKvB88d5w9fY15Sljcb7Y6/v5kdrB0k4WBSID18ncFvsDmz8PC/lXmdxFfp1JFnsC5rPNRbke3j5ffBx7TGlZcVK0s7bTt6AdyqO4D+c6iOTbyztba2p21NU6awl+ZfadU6LNUjCvwqdbSuPi1O9EPzjwZvcPEipVCnj4mclt7aarS/h6b+FcX1f2Xr3ImekHWT4HhjsG00l0j4j6T/dB9SK91p7sdOLIGx7D+LuFlfDHV/RePpk4bo/CNNIsab2NrncOJPIC5PhUFLkd9XrRo05VJcF+Y8eBc5StwqewgCJ9kd55k3Y82NUF3W97UbXDgu781OP3pSbnPi9X+dnAldXNHdfMqfN9pvsjf65DzrFlb+/rqHLi+5fmDXXq+6puXP6nUwK7QoD9oBQCgFAKAUAoBQCgFAKAUAoBQCgFAKAUAoDgfSaP+88R/6f8Aox1X1v6j/OR9D2H/ANhT8f8A2Zd+hWcHDzp3rKG/EgH8BrdbPRoofaaDVeEuqx5P9ywdIOhTi8E6ILyIRJGO8st7gcypYeJFba0N6GhW7Iu1bXUZS4PR9z+zwcAqAfRhQCgOm9HuoJJXE4xbKM44mGZ4M44cF7+/LfIo0c/FI5TbG2kk6Fu++S9F9/I6VpHHpDG0kjbKICWPAD+d1TG0llnKUqUqs1CCy3ocA1p06+NxDStcL7Ma/RQbh4neeZqtnNzlln0jZ9lGzoKmuPFvqyQ1fwnVRGRvblFl4iO/aP3iLeAP0qg3tbchurjL0/f07yp2rc+8qe5jwjq+2XJeHHva6EigqjZXI6TqVozqodth25LHwX5o89/mOFdRsq291S33xl6cvuU97W357q4IsVWhDFAKAUAoBQCgFAKAUAoBQCgFAKAUAoBQCgFAcQ6XINnSBP04kb9S/wAFQK/9Q7z2dnvWeOja+v1Njoe0j1eLeInKZMubJ2h+yXrNvLE8dTV7SUHO3VRf2v5P98HZ6nHEHP8AW/o2XEO02FYRSNmyMPi2PEEZqT35G9Rqlvl5idFs7b8qEVTrLeiuD5r7lVh6K8YTZmhUd522OXIBf9q1K3n2FvL2ktEspSfgvuXfVjo+w+EIkk+OlGYZgAinuKpnnzJO7K1b6dBR1erKC/25XuVuR+GPRcX3v88S0YjEAAkkADMk5ADiakFLq3hHF9f9bji36qE/2dDv/vGHzj9Udw8+FoFarvvC4ep3exdkq1j72ovjf/iunf18u+v6E0f1z3b5NLFzxHco5tu5ZnuqPOcYRcpcF+Y8SftC8/h6fw/qei+/cvsuZZ3faN7AcAMgABYADgAAPKuerVXUm5y5nLpY/Pn4k3qpoj4RMLj4tO0/Pgvn+QNSdn2vv6uvBav7eJpua3uoacWdRFdcUYoBQCgFAKAUAoBQCgFAKAUAoBQCgFAKAUAoBQHK+mvA54eYDuaNj6Mo971EuVqmdb7MVtKlJ9j+j+hzfAYxoZEljNnRgynmDfPlUbVao6itSjVpunLg1g9E6u6ajxkCzRHI5MvejDep5j3ix76sYTU45R80vLSdrVdKf/K5Mk69kU+Wa1AaGPxyxqXkYKq5libAUbSWWeqdOdSShBZb5I4/rrrs2KvFBdYO87mk8eC8vXgINWs56Lh6nb7J2LG2xVq6z+Uf37fIqeDwrSuEQXJ9AO8k9wA760l1XrwoU3Um9F+YXay2xRLGgjT2VzJtYu3ex/IDuHnVLeXPvZbsf0r59v5yOSrVp16jqz4vl0XT79WZ8LAzsqILsxsBzqJCEpyUY8Wa3JRWWdY0DotcNEEGZ3s3Fjv8u4eFdhaW0bemoLx7yirVXVnvMkakmoUAoBQCgFAKAUAoBQCgFAKAUAoBQCgFAKAUAoCu6/aH+FYKRFF3X4yPjtJnYcyNpfvVqrQ3oPBZbJuv4a6jN8Ho+5/Z4fgefagH0cldXtYZ8FJtwNa/tI2aMO7aW/vFjvzzr1Gbi8oh3ljRu4btVdz5ruOj4LpbhK/HQSK31Crj9oqakK56o5ir7M1k/wCXNNduV6ZNXSfSslviIGJ4yEADyW9/UUd10Xme6PsxNv8Am1Fj/Tr83j0ZQdOawT4trzvcDcgyRfBePM51HlOU3mTOjs7ChaRxSj4834/iNDDwNIwVBdjkAP53c+6vJJq1YUoOc3hIteBwiwIVU3Y+2/H6q/VHvOfACqvLtS/lw4c31/b1OUurqd1PeekVwX1fa/ktOplFVxHOj6m6vdQvWyj41hkD8xT3faPfw3ca6bZ1j7le8n+p/L9ypurjfe7Hh6loq0IYoBQCgFAKAUAoBQCgFAKAUAoBQCgFAKAUAoBQCgFAcV6TNUjh5TiIV+IkN2t/w3JzB4KTuPE24Xg1qe68rgdzsPaar01RqP448O1fdc/PqUWtJ0AoBQG3gNHvMewMh7THJV8T+4Z1htJZei6kW5vKVvHM3ryS4vuX4upZsJhkhXZjzJyZz7TcuS8vXlU3N455hDh839l2eZzFzc1LmW9PguEeS+77fIyVANJfNUNVti02IHa3oh+bwZvrcB3eO7oNn7O3cVaq15Lp2vt9O8rLq63vghw6lzq6IAoBQCgFAKAUAoBQCgFAKAUAoBQCgFAKAUAoBQCgFAKAxYmAOpVhcEWIyO/kcj4GvM47yweoScZKS4o5XrPqBGrbSFogTvA24j5EhkPK55VS1638O8Vk0uUlrHy4p9mvYdXZbbquOJJS8cS9MP5dpWG1SYHOeO32ZL+mx++vKvbZ/wB/yf2LH/Go4/pyz3x+5mh0DCntFpTw9hPOxLH1Faam0aS/Qm326L7+hFq7WuJ6QSh/5P0SXkzeYGwAACjcqiyjwAqurXM6r+J+HJeBWatuTeW+b1Zmwej5JW2Y1LMe4fv4DxrxThKrLdgssxKSisyeC/6taprBaSazy7wPmp4cTz9ONdJZbOjR+OesvQq7i6c/hjovUs9WhDFAKAUAoBQCgFAKAUAoBQCgFAKAUAoBQCgFAKAUAoBQCgFAfMiBgQwBB3g7q8zhGacZLKZlNp5RX9JasxNdkJXlvHlVFd7EpNOdJuPZxROpX087slkrEmjF2tm/urmZJqp7vJZp5jkntHapRkBnYkcALepzrorXY0ZJTqTbXRafcr6t9JPEUWTCYNIl2Y1Cjl3+J3mr6jQp0Y7tNYRAnUlN5k8metp4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jpeg;base64,/9j/4AAQSkZJRgABAQAAAQABAAD/2wCEAAkGBxQSEhUUERQWFhQWGBwXFxcYFhcZFhkaGRYWGxgaFxgaHCggHx0lHRcXIjMjJSktLi4uGB8zODMsNygtLisBCgoKDg0OGxAQGywkICQ0NC00LCwsLCwsLCwsLC8sLSwvLCwsLCwsLCwvLCwsNC8sLCwsLywsLCwsLywsLCw0NP/AABEIAMUBAAMBEQACEQEDEQH/xAAcAAEAAgMBAQEAAAAAAAAAAAAABQYDBAcIAgH/xABMEAACAQICBgcCCwQIAwkAAAABAgMAEQQhBQYSMVFhBxMiQXGBkTKhFCMzQlJicoKSsbKiwcLwFRYkU3OTs9FDY+EXJTR0g6PD0vH/xAAbAQEAAgMBAQAAAAAAAAAAAAAABAUBAwYCB//EAD0RAAIBAwEFBQcCBAUEAwAAAAABAgMEESEFEjFBUWFxgZGxBhMiocHR8DLhFCMzQhVSYnLxJDSiskSC0v/aAAwDAQACEQMRAD8A7jQCgFAKAUBixWIWNS7nZUbzXipUjTjvTeEeoQlN7sVllQ1q04cNPhp4nvFLdZV3qQrLnbucBm55AHdarGzpRuKUlzWqZV31aVvVhLk9H4fUndA6wxYoEIbSJcPGTmLGxI+kt+8e7dWitbzpceD5kqhcwrcOK4r85EvWgkCgFAKAUAoBQCgFAKAUAoBQCgFAKAUAoBQCgFAKAUAoBQCgFAKAUBCa0aSw0cexitrZbdZHIJ4BlFr8ia9qzd0t3CfPiuWpqqXkLZ5k8eDOWTSRyfFxGSWFSerjcgYhBl8i5Oy4sB8W5vYdkirFU69r8a1XP8+pVurb3i3Ho1w6+H2I9duC8sLkpmvWJdSrbwsintRuCAdlt9srjOpsK1O4WPk/zUhTt6trLeXDqvzQ6h0ea0NjY3Wa3WxWuRltK17NbjcG9st26qq8t1Rkt3gy4sbl1o/FxRbqhk4UAoBQCgFAKAUAoBQCgFAKAUAoBQCgFAKAUAoBQCgFAKAUAoBQGPEQLIpR1DKcipFwfEGsxk4vKPMoqSw1oUHWrUIt28JshRmYwoDfcbK/gSPGrO3v8aVPMqrrZudaenZgoQ0kUkIm20kHYMmyOst9CeNspU+q+fA1vq2kZ/HTeH8vDoaKN3KD3Kqyu3j49Sf1NxsWGxSykrGkoMbbJJw8l7EdUzZxuGA+KkzzOyxyWoVerNw93UWq/Pxon0KUIz36b0fL89GddhlDC6m4/f3gjuPI1BJ590AoBQCgFAKAUAoBQCgFAKAUAoBQCgNTHaThh+Wljj+26r+ZrDklxZsp0alT9EW+5NmgutWFY2jmjkPBJYiT4Lt3PpUedzu/pi5d27/+kSHY10syi13qX2Mn9YYQbPtoeDKQfSof+MW8XiopRfavtkx/B1Gsxw+5m/hsZHJ7DBvA5+m+ptG6o1v6ck/Xy4midKcP1LBnqQaxQCgFAKAUAoBQCgNPE6KgkcPJDG7jIMyKzAciRevaqTisJvB4dOEnlpZGM0XDLGY5I1KEWK7It6V5yz1hFRl0XitHHbwpafDjfETeVAO6Nie0o+gxy+ay3rOjPOGiwaB1khxS3RrMDsspuCG+iynNW5Hna4zrDWD0nkmqwZFAKAUAoBQCgFAKAUAoBQCgIzT+noMHH1mIfZHzQM2Y8FXvPuHfavMpqKyyRbWtW5nuU1n0Xecf1m6SsTiCVgJgi+qfjCOb93gtvE1EnWlLhodZZ7DoUdanxS7eHl9ylSOWJLEknMkm5PiTWrBdKKSwj5oeid0JrNLBZHvLB/dsfZ5xNvQ+GR7wa11aUKsd2ayvTufL0IN1s+nW+KPwy6r6rn69C6w422xJE5aNxtI245bweDKciP3EGucurN288xfan+c0UEoyi3CotVxX5yZddXNP9ZZJD2vmtx5HnVzsvakqkvc1uPJ9ex9vr38ay6tFFb8OHQsddAV4oDBPi0QgOwW+4nIeu6tNS4p0mlN4z14efAGYGt2QftAKAUAoBQCgFAVvT+qUc7dbCxhxAFhIlsx9F1OTL9UgispnlxI3Bazy4VxDpFNi5sswPxL8O0x7B+q5tvs25azjoYUscS5QTq4upuPeORBzB8a8nsyUAoBQCgFAKAUAoBQCgK7rlrZFgIrt2pW+TjvmebcFHGtdSooLtJ9hYVLueFpFcX+czgumdLy4qUyzuWY/hUdyqO4D+c6hNuTyzube2p28FCmsL17Wa2GwzyNsxozsdyqpZvQZ1jsNs5xgt6bSXboTiakY8i/wWS3PZB9Cb1793PoQntazTx7xfMh8bgZIW2Zo3jbg6lT7+6vD00ZNpVadVb0Gmux5NehtLLqdjCWbDNulzj5TKOzb7YunMlOFaLij72m4+K7/AN+HkVO1aGYKsuMeP+3n5cfPqWPA4kggg1zE441RTHU9C47rolfv3N4j+b+ddnYXP8RQU3x4PvX5ko7il7ubjyN6ppoKhLrPhsWZsOLh0JC7RTadl3FEDFyL5X2a07SsfeUHCXFrK7HyNVKvGpnd5PBD/wBJSxkBWZGXI8x3BlORtuz7rDurjYXVxRxHLi1p4csp9PTuNrJXD66Fbdam0LZlcmBG/I5G+/eN/Krmjth6b8c9359jzvYLZg8UsqLIhurC4/68+6rynUjUipR4M9J5M1ewKAUAoBQCgNfG4NJkKSqGUixBFxQYKbPoPE6PO3gSZYBvw7N2kHCFzew+o11322TnXrKfE8Ya4E5q/rTDigQDsyLYOjDZZScrOpzUk+IPczVhrB6Usk9WDIoBQCgFAKAUAoCF1s1ijwMBlfNjlGl83buHIDeT3DnYHxUmoLJMsrOd1VVOPi+iPPel9KSYmVppm2nY+QHcFHcBwqC228s763t4UKap01hIuGpPR2+KCzYm8cBzVd0kg4i/srzO/u33rbTouWr0RT7S21Cg3Tpay+S+7/Ow67orRMOGTYw8axr9UZnmzb2PMmpkYRisJHI17irXlvVJNv8API3a9Gk09LaIhxUZjnQOp47weKneDzFeJRUlhm+3uKlCe/TeH+cepwXXLVp8BiDGSWjbtRv9Jb7j9Ybj5HvqBODg8M7/AGdfRvKW/wAGtGu37MhcPKyMrobMpDKeBBuD6ivBOlBTi4y4PQ6DiyOsLJkrgSKOCyKHUeQa3lXP3sFGtJLv89TjoxcfhfFaeWhcNRcX2mjO4i48R/0PuqZsOtu1ZUnz18V+fIh38MxUuhcXawJz8hc+QrpZPCyVRzTWiGORygwoKkliHjQMWO8gBb58d5rnrradd1N2E5Lvis+mcHjdS/tIazxdlJpEA/4Uw62Mcgslyv3WFFtKo/guKamvJ+X7Ixlcj8bGH/iw/fw7bQ/yZSD6SGvSo2Ff9EnB9Hw/O5mG+pY9S9YI43MXXKUbMI21HKrf4bgMb/U2s7c6sLO3rW73XiUXzXL/AJ8TMXgv8OJR/ZYE94+cPEHMedWJsMtAKAUAoBQCgFAV7WDVSLEkSKTFOvsypkw5Hip7wbg55VlM8uOSGw2sU+BYRaRUbG5cQo+KPDa/uz49jmgFqzjPAxlriXTC4pZBtIQR/vu/nvryezNQCgFAKAUBhxeJWJGkkIVEBZidwAGdYbSWWeoQlOSjFZb0PPGuOsb4/EGVrhB2YkPzV/8Asd59NwFQJzc5ZPoGz7GNpS3FxfF9X9lyLh0a6jCQLisUt03xRke1wdx9HgO/futfdRpb3xS4FPtnazg3QovXm+nYu3r5HWCbb9wqWcmVnSOv2BhJUzbbD+7UuPxDs++tMriC5ltQ2Je1VvKGF26fLj8jPoXXTB4lgkctnO5XBQnkL5E8gazGvCTwmeLnZF3bx3px06rUsYFbCuKj0o6HGIwLsB24PjVPIe2PDZufFRWmvHMM9C32JcujdKPKWn2+ZweoR3xesHIWw+GY/wB0UP3JZFH7IWqfaS+KL7PRs5S7ju3NRdufNJ+uSyaqTbM8fM2/Fl++oVjP3d3Tfbjz0+pCuY71KS/NNTpNdwUR8ugIsRcV5lFSWGCHxerMDg2XYJ7x/sb28rVXVNlUHnc+F9n75x4YHEhl1CQt2pTsfVGyx87kCo9LZMlL455Xdr9Tw4Il5NUcG0fVtCrL9btN43a9W9GlCksQWDO6iHm1GaP/AMHiZIgN0b/GxDwSS4H3bVu3jG70MP8ASGksL8tAJkHzomz8THIbk8hIPCmExlo3cBr7hnYJKeqf6MgMTekllPgrNTdMqSLLBjUewVhc5gHJiOIU52515PRsUAoBQCgFAYsTh1kUq6hlO8EZUBS8Vq3iMEes0c21GLk4ZjYZ5nqmz2DysVJ3r316ynxPGGuBLav62xYi6NeOVfbjcbLrzZb7vrAld2dzasNYMqWSx1g9CgFAKA5L0wazbTDBRHIWaYjvO9E8smP3eFRa88vdR1WwLHC/iZ9y+r+nmQnRrqn8Ml62Uf2eI5j6b7wnhuJ8h35eKVPfevAm7Z2j/DU/dw/XL5Lr9v2OzaT0hHhomlmYIij/APAB3k9wqbKSiss4yhQqXFRU6ay2cT1v11mxrFQTHBfKMHNhxkI3nluHvqvqVXPu6HfbN2PRtEpP4p9end09SrVrLcUB2vot1nbFQtDMxaWECzHe6HIE8SNxPNe8mplCpvLdfI4Xb2z429VVKaxGXLo/34+ZdcRCHVkbMMCp8CLGpDWSijJxkpLkeYcRCUZkO9SVPiDY/lVWj6jCSnFSXPUt+hWvg4fqyTL7oW/jNVu0l8MPH6HN7Sji6fak/VfQntCvaRDwYH31Sxlu1Yy6NepCmsxaOq19AOdFAKAUAoBQCgNHH6IhnUrLEjg77qDWcmGkytT6gIl/gc0uHvnsK21ET9aJgUP4azvdTzu9DX2tK4XeiYlB3o3Vv5o20luS7FNGPiRsYTpAhBC4lWgbhKpjueTEmO3MyeVN0b6LPhdKRSAFXFjuN8j9k7m8ia8nrJuUMigFAKAg9YdV4cVZjeOZc0lQ7MiniGGf899ZTweXHJX4dNYnRxEeOG3DuXEIvZt/zEUdjxUbO7JczWcJ8DGWuJdMDjkmUNGwYEA5EHI7jcZEcxke415PZsUBE60aZXB4aSdrEqLKPpOclHr7r14qT3I5JVnbO5rRpLnx7FzPPmAwsuNxKoDtSzPcseJJLMeQFyfCoCTk8c2d/VqU7Wg5PSMV/wAL6HoTRuCiwWGWNSFiiS5Y5bhdnY8TmTVjFKEcckfPK1WpdV3J6yk+HokcV131pfHTZXECG0afxt9Y+4ZcSa+rU33nkd9srZsbOlr+t8X9F2L5m7qx0d4jFqJHIgiOallJdhxVMsuZI5Xr1CjKWvBGi+27QtpbkVvS7OC8evcWTGdEa7PxWJbb+ugKn8JuPHOtjtujKyn7Ty3vjprHY9fn+xzfTWiZcLKYp12XGfEMO5lPeD/OdR5RcXhnT2t1TuaaqU3lenYyZ6Nsf1OkIc7CQmJue2OyPxBa90niaIO26PvbKfZr5ftk77VgfPDzdrTHs43FDhPJ/qNVbJYk+8+mWDza03/pXoTegB/Y0/x5f9PDVWbT/TDx+hS7U/7r/wCq9ZE5o/eK5+qQUdRXSERbYEibYNtnaG1fhs3vX0JVYN7uVk590aijvOLx1xoZ0cHMEEcRnXvJ4aa4n1QwKAUAoBQCgFAKA18VgY5QRIisDvuKZMYKxiuj/D3LYZpMM53mFygPio7JHiDXreMbvQ0/gOlML8m8eJQd1uqk8tkGMnmUpozHxIyQ6/CM7OMhkgPeXQlPKSPaU+YWm6N7qWXR+nYJl2o5FK8QylR4upK35XrGD1lEiDfMbqwZP2gPiaJXBVgCDvBoCmY3VWXCsZdGNYX2mw7E9WSd5jI9hjyyOVwa9ZzxPG7jgSGgNbo5iYpQYp1HajfJhz4FfrrccdndWGjKlkoHTDp3rZ1wyHsQ9p+BkYfwqR+I1CryzLHQ7P2etNyk68uMtF3L7v0RM9D2gNiNsW47Ul0j5ID2j5sLfd51st4f3Mg+0N5vTVvHgtX38vJeprdLesmYwcR4NMR6qn5Mfu868XFTL3F4kn2c2f8A/KmuyP1f0XiavRhqcJiMViFvEp+KQ7nYHNj9UHu7z4Z+aNLe+J8Dft3arpL+HpP4nxfRdO9+nedfqacYKAo3S5okS4PrgO3AwN+/ZYhWHhcqfu1HuI5jnoX3s9cunde75S9Vqvscj0DJs4qBuE0Z9HWoa4rvXqdndret6i/0v0PStWh8uPOWuJvjsV/jSe5zVbP9TPpWzVi0pf7V6E5odLYOD6zyt6mNf4KqtpP4YeP0KTaTzdy7El6v6k1oxbso4kfnVG470kurIj0WSe1uWDFIXgJOIjOWyrbTAHdkL8wf967C4pwuafvaWrXPrj80IVhcytavuqv6ZdeWfzU5/pCLFI/WCOeN95ZY5Eu30jla53nnUWEaqlvNNPuZ09GpayjuOUWujaenQ0P64YyN9pMRKudypYsoPfZXvYcqlqrJczbPZlrOGHBPtSw/Nep13UXXSPSCbJsmIUduO+RH004ry3jv7iZtOqp95x20dnTtJZWsXwf0fb6lrraVooBQCgFAKAUAoBQGOaBXFnUHxFAVrSGoWEkbbjUwydzxMUYeake+vW8zy4ojToPSWGN8PiEnX6Mw2X85I7Fj9oNTKZjDR9R67SwZY3CyxW3vs9ZH4l4xceHV+dN3oN7qWDROs+GxIvFIrcbENbm2zcqPtWrDR6TTJeOQMLqQQe8G49awZK7rvozDPh3mnBDQqXWRDsyKwGWwwzBJsKw57qbNlG3depGnHi3g5JMkWJUu7bt+IRO2v/moF3j/AJseXEd9aXCFZZjoy7hc3uyZe7qrehy6eD5dz8uZ11tM4fDYHrYiDFFENgAg3y2YwCLggmw2hcb62yapw7iqoUp3tyo85PV/Ns41q/oyTSWNCsSTIxklfvC3ux99hzIqvhFzljqd9eXELC13orhol28vuzuGmNKQaPw20wCogCIg3kgdlFHl6Amp8pRpxODtrete192Orerfq2ca0zr5jZ3LCVolv2UjJUAc2GbHx9BUKVWbecnb22xbSjHDipPq9flwReejDXCTFFsPiTtSKu2j2ALKCAQ1sri4z78+Fb6FVt7sjn9u7Lp26VaisRbw10fYWjXZb4DFX/umPoLitlb+nLuKrZjxeUv9yOB6FW+IgHGVB6utQOa8PU+iXTxQm+x+h6Xq0Plp5q0/Jt4rEN9KaQ+rsarG8ts+oWcd23px6RXoWvCx7OHwy8Itr8csjj9krVNtJ/HFdnq2zmruW9c1GuuPJJE3oCO8sY+uv5iq63jvXEF2r1ItV4pyfYzV15weGSXsJhXNztgxs8gyyDSF8u7s2uOVdTUuYWkfdUcd3JfnQ02ezld/HWT79Fnwx8ytyypCoYQdWGzXq5p4bjiAH3c7Wr1Tv6r1lFEyPs9b1G4wm9O5+mD4bWUqbM+NW3d8LMgH3ZUNSldZ4xPMvZpxWadb5fuyxaq6Onxp66B3QLfZmmwuDNzuIR1QOe/MZb86205xnru4Ki8t61t/LlVznkm/muBZ20TpVfZngk+0sy/onArboV2JDrdLpvjhf7ErD9aP+dNB8R+DT+kU9vAueYmjb3dXHTCGWP67TL8pg8QPCFG94nJ91N0b3YZB0hRD24pU+1DOP0xNTdG+jNF0iYI75VHjtL/qKtN1md5G7h9dMG+6eL/OhJ9BITWMMbyJKHTEL+y214Kx94FYwZyZ/hsfe4Hj2fzoZPqPFI3sup8GBoDNQCgPl4wwswBHMXoCv6V1Jwc52miCvvDpdXB47Qz99Z3meXFEQ+q+OgO1hcX1g+hiAWJ5dapWS3IsazlGMNEJrXpDFTQnDYyKWHMMXiVZ1YDdtKuy6pcX9ljlvrxUpqaxkmWN5K0qqtu55fj64NHo00bDHiHkaWKaybKBCSw2vaLRMA62AtmLdo1qp0HCWWWe0ttRu6CpwTWuX4cPzsP3W5sJh5+qw7KFlG28L54YsSR3ZxObe2vLaBFeqlWCe5MiWNlcyg7i2lhxfDOG+7r3c+0mujV8LA0qjaSaSzbMhBZUAy2WGTpck9YuVrbWzlWYUVDLXMxf7TrXe7GqsOPLhr1x+eBS+kLWM4zEnZPxMRKRjuOfaf7xHoBUKrU35dx2Wx7BWtBN/qlq/ovD1yVatZblt6Kyf6SituKyX8Orb99q20P6iKbb+P4GWeq9UdT6RsRsaOxB4qF/G6r++pVd/wAtnJbGhv3tNdufJZONak4brMfhl/5qt+Dtn9NQoLM0jt9qVPd2dR9jXnp9T0DpDEiKKSQ7kRnP3VJ/dVjJ4WT5zRpupUjBc2l5nmQnvqr1wfVToeNj2ZOrG6NUi/y0VD71NUV/LNaXZp5LBxCnvtz/AMzb83kntT4drEJyufQG3vIrGyob93Hsy/karyWKL7S+SYVG9pFPioP512LhF8UUsak48GzUn0FhnfrHgiL3vtmNdq43Hate4rHuoZzhG6N5cRjuRnJLpl48iOl1GwDG5wyXvf5w9QDY159zDobv8UvMY94ywRxhQFUAACwAFgANwAFbSC228s+qGBQCgFAY2gU71B8hQGGTR0Tb41PkKzkxhGjPqvhH9rDxnxUGmWN1EbP0eaPbfh0HgAPyFZ3mY3EYf+zrCj5Npo/sTSj8mpvDdPh9RGHsY/FjkZSw9HvTeMbvaYTqfjF+Tx5+/DA3v6sH30yhuvqfv9EaVT2cTC/2o3T9EopoMSAbTCfMw7/ZkkB/a26aD4gNOaTT28CzfZmjPuMS/nTCGX0P3+ueIX5TA4hfsxo/vE37qbo3uwpGtbfC8T8IMs8BChVD4SfsgX3NHtd5Y+daKlu5y3slxZbZVtR9y4ZT1fb4YZI4PE6NeCOPGSRyzLe8rbcchNyRZpApFhYb+6t0IyisN5K26rQrVXOMVFPktMGkimQlFmikjuQqzT4fFps3yz21mTLuUmsPXSSMpqn8VKo8+Kfms/QmRDJOI4ZsLbZsIp4m7EeyOzsudh4t1ge3mRXtacDRJuTzLiaWKljaP4JpCJ4je6Ygoo7Z+dtIAjX7+PjXipRjNYJlltGtaVVUTzyw+DXT7dDn2Lh2HdLhtlit1zU2JFweBtVY1h4PplGoqlOM1zSfmsl56G8IWxkkndHER5uyge4NW23WZ5KH2lqqNtGHNv5Jf8Fl6Zsds4WKIHOSS5HFUBv+0yVtuXokVfs1R3riVT/Kvm/2TKt0P4HbxrSEZRRk34M9lH7JetVuszz0Lb2jrblqof5n8lr64Og9JmO6rR82eclox949r9kNUi4eIM5zYlH3t7Ds18uHzwcY1Yw4kxcIb2Q+232IwXf9lTUHKTy+/wAtTt9oVfd205LjjC73ovmy1K5Zix3sST4k3NcvVk5NyfM5WMUlhF21EgzkfgAo8zc/kKttg0sznU8PPX6Ig7Rl8MY+JcK6YqhQCgFAKAUAoBQCgFAKAUAoBQCgFAYXxaKbM6g82AoD4fHxgX2rjiAzD1UGhjJEaW1rw8aNszRCTZOyHkjj7Vsr9Yw76zhmU45W9wOL4LDFHUyY+K20CwikmkZhe7fJIczn61FjbT5s6KvtyhKLUYZfLMY+HUv+kdZopo3WKKYsykB48NKSt+8baILjmaltPBzdOcVJNrPZ1IDR+GLMdrDz4rLNJYcEgz7zaQt76xGLX92TdWqxmtKSj26/V4+R8zvFhJkY4KCCVbOoM4va5APVxwG+45X86SqRTxJihZV6ycqUG12H3pfXuQ9ZH1UWybqbgZjduGfravFStCKazqTrDZV3WqRkoYjlavTn0fEodVqPo52joh0V1WEMrCzTtccdhLqvv2z4EVMto4jnqcL7RXPvLlU1wgvm9X9CmdLek+txvVg9mFQn3m7Tfmo+7WivLM+4vPZ6393a774yefBaL6+Zceh7RnV4RpiM5ny+wl1H7W3W+2jiLfUpfaO437lU1/avm9fTBD9NOkrtBhwdwMrDx7Kfk/rWu5lqkTfZm30nWf8AtXq/oVXU+GyzzcFEK5fOkN2t9xHH3xVfdz3KMn108/2RYbaqaQpdXnwX7teRNwCubmymR0rVHDbGHU97kt+4e4e+us2PS93bJ/5tft8imvp71VrpoTVWhDMGKxKxrtNe3eQCbeNq0168KMd6ecdib9D3Tpub3YkfJrFCBtXJHIDLkQTlUCW2LdR3llrsXDv1yiTGwrN40Rry61xAXCsfTLxzrVLblHGVFvy+5sWzamcNpG9orTUU+SNZu9D7XlxHhU60vqVyvhevR8SPXtp0X8XDqSNTCOKAxS4hF9plHiQPzoDGcfH3MD9m7fpvQZNHFayYaP25VX7RCfrIrODGURc3SDghumQn6rB/9LarO6zG8jWbpCiPycM0n2IZj+tE/Om6Y3zGNcMU/wAlgZz9pY4/zlb8qbo3n0A0lpZ/ZwqR/wCJMD+mEfnTCGZAYDS7+1Lh4/siZv1S291NB8Q/qjjX+Vx/4IIVPqUJ99Mobr6mZNQ7/KY3FuOHXOq+iED3U3hu9pkTo4wN7vG0h4u7P+omm8zO4iB6RtHYbR+EVsLBEkryBFYRqSBYsxzHBbedaa1RqOjLPZNpCvXxKOUlnGvdyIToukxGKxbdZITHHGTs5BdokBbqotu2jnwrVRnKUtWWe17Snb0FuwUW34/clumRQkEEV/bkL5Cwsi2/OQVm5lokePZy1VSrOb5LHm/2M3QngFEE8lhdpAn4FB/+SsW3Bs9e0eI1YQXJZ83+xWultydIEcI0A95/ea01/wCoy59nlizXeyl1qL0lNWtDNjMQkKfON2b6KD2m9N3Mgd9ZjFye6iJfXcbWhKrLlw7XyX5yO+6SxceCwrPYCOGOyr4ABFHibDzqwk1COeh86o0ql3cKHGUnx9X9Tz0qyYqf6Us0nqzt+VzVdq+9n0lunb0ekYr5JHo7RmDWCGOJPZjQKPui1z476soxUUkj5lXqyrVJVJcW8+Z5+1v0r8Kxk0oN1LWT7C9lfUC/mar5y3pNn0bZ1t/D20KfPGve9X9iewUHVYaCPvYGZ/GS2wP8tUP3zVPtGprGHj5/tgob6r725m+S+FeHH5t+RIYGEuyqN7EAeJNqqowdSaguL0I7aim3yOswRBFVRuUADwAtXeQgoRUVwWhzcpOTbfMyV7MEPrRplcJD1jKxBYJ2e7av2jkchbuBPKvcKLq5injTJrqVlSSk+uChT6ShdiY4sQ1z83Dyfm6ovurmquwKkqjcKiw+q1+WnoW0NqRUUpRefzqYTMx9nCT/AHjBH+ch/KvH+Bwh/UrJfL1ZsW05S/RTb/O4xMZbhhFGhGYLYrMf5cV/Q1tp2dhSeffeTX0MTuLuose680yzxYXSsig9ZAgIGfx5bzHWrn5V0MXFpNFRJSyfZ1Wxz/K40D7MEX5urH31nKMYZlj1GY+3jcUeSydWP/b2abxnd7TIOjzBn5USS/4ksj/qY03huo3cLqVgY/Zw0f4Rf8qxvMbqJSHRUKezEg8hTLM4RsrCo3KB4AVgyfdAKAUAoBQCgOU9NuK7WGiB3B3I8SoX8m9ah3L1SOt9mKelSfcvV/Y2ehLDWTEycWRPwhif1Cs2y4s1+09T46cOib8/+CP6a5rz4dOEbN+JrfwVi5/UiT7MQxSqS6tLyX7lm6IFtgPGVyfRR+4Vstv0FV7RPN54L6le6Y9CP1iYpFJQqI5CB7JBOyW5ENa/1eYrXcQw94svZu8huSt5PXOV29fLBzvA4KSZxHCjO7blUXP/AEHM5Co61eEdNVrQpQc6jwlzZ3PUPVMYCIlrNPJYyMNw4IvIce8+Vp1GluLXifP9q7Td5U00guC+r/NCndL+sO264SM5IduW3e1uyvkDc8yOFabieXurkXfs5Y7sXcz56Lu5vx4efU1+h/QfWTtiWHYh7Kc5GGf4VP7QrFvDMt7p6mz2jvNykqEeMtX3L7v0L10j6Z+C4J9k2kl+KTj2gdo+S7WfG1b6892HeUGxrT+Iuo54R1fhw82cS0HgOvnSM5KTdzwRQWc+Sg1A058PpzO7vK/uKMqnNcO96L5lwxE3WOz2ttG4HAdwHICw8q5yvVdSbm+ZyMI4WCy6kYLbm2zujF/M5D958qm7Hoe8r774R9Xw+pHvqm7S3ep0CurKUUBjnhV1KuoZTvVgCD4g1lNrVGGk9GV3SeAlmcbEeygyF7DxJG+uX2hbXl7XWItQWmrXnjiWttVo0IavL7PQ1f6sSEn2QO65z8TYHx93OtUdhVcvglyy/XC8fl2m97RgkuP5+fU2tGaqBJA8rB9nMKBlfuJJ324VYWexlRmpzlnHLHMj3G0XOO7BY7SzVeFYKAUAoBQCgFAKAUAoBQCgFAcT6YJdrHgfRhRf2nb+KoNd/wAw7r2cjizz1k/ovoW/oajtgnP0pm9yRit1svhfeUvtJLN2l0ivVlY6aEPwyI9xgA9JJL/mK1XH6kW3sy/+mkv9X0RP9C+NBw80V+0km3b6rqAPeh9a2Wz0aK72mpNV4VOTWPFP9zohF99STmjFh8Kkd9hFW+/ZUC/jasJJcD3OpOf6m33kFrvrOuBgLZGZ7iJOJ+kR9Eb/AEHfWurU3F2k/Zez5Xlbd/tXF/Tvf7nCIIpMTMFW7yyv5szHMnzJJNQNXpzPoM5U7ell6Rivkj0Pq3odcJh44Ez2R2j9JjmzeZ9BYVYwgoRwfNry6lc1pVZc/kuSOPdKGnfhOLKIbxwXjXgWv8Y3qAv3Ae+odae9LuO02FZ/w9tvS/VPXw5L6+Jh1aw3VwvKfal+LT7CkGQ+bBV+61V17V3KWOctPDn9vM0bXr79SNFcI6vvfBeWX4okohVDIrUdO1SwPVYdSR2n7Z8/ZHpb1Ndbsu391brPF6/b5FLeVd+rpwWhNVYkQUAoBQCgFAKAUAoBQCgFAKAUAoBQCgFAKA4L0ntfSU/LqwP8mM/mTVfW/qP85H0LYSxYQ8f/AGZ0HoeP9gPKZ/0pUi2/Sc57Rr/rF/tX1IXptwxvhpAMu2hPPslR+r0rxcrVMnezFRfzIdz9c/Qouq+n5MDOJo8x7LpuDqd4v3HcQeIrRCbg8ov7+yheUXTl4PoztGi9e8DMobr1jPesp2COWeR8iamKvB88d5w9fY15Sljcb7Y6/v5kdrB0k4WBSID18ncFvsDmz8PC/lXmdxFfp1JFnsC5rPNRbke3j5ffBx7TGlZcVK0s7bTt6AdyqO4D+c6iOTbyztba2p21NU6awl+ZfadU6LNUjCvwqdbSuPi1O9EPzjwZvcPEipVCnj4mclt7aarS/h6b+FcX1f2Xr3ImekHWT4HhjsG00l0j4j6T/dB9SK91p7sdOLIGx7D+LuFlfDHV/RePpk4bo/CNNIsab2NrncOJPIC5PhUFLkd9XrRo05VJcF+Y8eBc5StwqewgCJ9kd55k3Y82NUF3W97UbXDgu781OP3pSbnPi9X+dnAldXNHdfMqfN9pvsjf65DzrFlb+/rqHLi+5fmDXXq+6puXP6nUwK7QoD9oBQCgFAKAUAoBQCgFAKAUAoBQCgFAKAUAoDgfSaP+88R/6f8Aox1X1v6j/OR9D2H/ANhT8f8A2Zd+hWcHDzp3rKG/EgH8BrdbPRoofaaDVeEuqx5P9ywdIOhTi8E6ILyIRJGO8st7gcypYeJFba0N6GhW7Iu1bXUZS4PR9z+zwcAqAfRhQCgOm9HuoJJXE4xbKM44mGZ4M44cF7+/LfIo0c/FI5TbG2kk6Fu++S9F9/I6VpHHpDG0kjbKICWPAD+d1TG0llnKUqUqs1CCy3ocA1p06+NxDStcL7Ma/RQbh4neeZqtnNzlln0jZ9lGzoKmuPFvqyQ1fwnVRGRvblFl4iO/aP3iLeAP0qg3tbchurjL0/f07yp2rc+8qe5jwjq+2XJeHHva6EigqjZXI6TqVozqodth25LHwX5o89/mOFdRsq291S33xl6cvuU97W357q4IsVWhDFAKAUAoBQCgFAKAUAoBQCgFAKAUAoBQCgFAcQ6XINnSBP04kb9S/wAFQK/9Q7z2dnvWeOja+v1Njoe0j1eLeInKZMubJ2h+yXrNvLE8dTV7SUHO3VRf2v5P98HZ6nHEHP8AW/o2XEO02FYRSNmyMPi2PEEZqT35G9Rqlvl5idFs7b8qEVTrLeiuD5r7lVh6K8YTZmhUd522OXIBf9q1K3n2FvL2ktEspSfgvuXfVjo+w+EIkk+OlGYZgAinuKpnnzJO7K1b6dBR1erKC/25XuVuR+GPRcX3v88S0YjEAAkkADMk5ADiakFLq3hHF9f9bji36qE/2dDv/vGHzj9Udw8+FoFarvvC4ep3exdkq1j72ovjf/iunf18u+v6E0f1z3b5NLFzxHco5tu5ZnuqPOcYRcpcF+Y8SftC8/h6fw/qei+/cvsuZZ3faN7AcAMgABYADgAAPKuerVXUm5y5nLpY/Pn4k3qpoj4RMLj4tO0/Pgvn+QNSdn2vv6uvBav7eJpua3uoacWdRFdcUYoBQCgFAKAUAoBQCgFAKAUAoBQCgFAKAUAoBQHK+mvA54eYDuaNj6Mo971EuVqmdb7MVtKlJ9j+j+hzfAYxoZEljNnRgynmDfPlUbVao6itSjVpunLg1g9E6u6ajxkCzRHI5MvejDep5j3ix76sYTU45R80vLSdrVdKf/K5Mk69kU+Wa1AaGPxyxqXkYKq5libAUbSWWeqdOdSShBZb5I4/rrrs2KvFBdYO87mk8eC8vXgINWs56Lh6nb7J2LG2xVq6z+Uf37fIqeDwrSuEQXJ9AO8k9wA760l1XrwoU3Um9F+YXay2xRLGgjT2VzJtYu3ex/IDuHnVLeXPvZbsf0r59v5yOSrVp16jqz4vl0XT79WZ8LAzsqILsxsBzqJCEpyUY8Wa3JRWWdY0DotcNEEGZ3s3Fjv8u4eFdhaW0bemoLx7yirVXVnvMkakmoUAoBQCgFAKAUAoBQCgFAKAUAoBQCgFAKAUAoCu6/aH+FYKRFF3X4yPjtJnYcyNpfvVqrQ3oPBZbJuv4a6jN8Ho+5/Z4fgefagH0cldXtYZ8FJtwNa/tI2aMO7aW/vFjvzzr1Gbi8oh3ljRu4btVdz5ruOj4LpbhK/HQSK31Crj9oqakK56o5ir7M1k/wCXNNduV6ZNXSfSslviIGJ4yEADyW9/UUd10Xme6PsxNv8Am1Fj/Tr83j0ZQdOawT4trzvcDcgyRfBePM51HlOU3mTOjs7ChaRxSj4834/iNDDwNIwVBdjkAP53c+6vJJq1YUoOc3hIteBwiwIVU3Y+2/H6q/VHvOfACqvLtS/lw4c31/b1OUurqd1PeekVwX1fa/ktOplFVxHOj6m6vdQvWyj41hkD8xT3faPfw3ca6bZ1j7le8n+p/L9ypurjfe7Hh6loq0IYoBQCgFAKAUAoBQCgFAKAUAoBQCgFAKAUAoBQCgFAcV6TNUjh5TiIV+IkN2t/w3JzB4KTuPE24Xg1qe68rgdzsPaar01RqP448O1fdc/PqUWtJ0AoBQG3gNHvMewMh7THJV8T+4Z1htJZei6kW5vKVvHM3ryS4vuX4upZsJhkhXZjzJyZz7TcuS8vXlU3N455hDh839l2eZzFzc1LmW9PguEeS+77fIyVANJfNUNVti02IHa3oh+bwZvrcB3eO7oNn7O3cVaq15Lp2vt9O8rLq63vghw6lzq6IAoBQCgFAKAUAoBQCgFAKAUAoBQCgFAKAUAoBQCgFAKAxYmAOpVhcEWIyO/kcj4GvM47yweoScZKS4o5XrPqBGrbSFogTvA24j5EhkPK55VS1638O8Vk0uUlrHy4p9mvYdXZbbquOJJS8cS9MP5dpWG1SYHOeO32ZL+mx++vKvbZ/wB/yf2LH/Go4/pyz3x+5mh0DCntFpTw9hPOxLH1Faam0aS/Qm326L7+hFq7WuJ6QSh/5P0SXkzeYGwAACjcqiyjwAqurXM6r+J+HJeBWatuTeW+b1Zmwej5JW2Y1LMe4fv4DxrxThKrLdgssxKSisyeC/6taprBaSazy7wPmp4cTz9ONdJZbOjR+OesvQq7i6c/hjovUs9WhDFAKAUAoBQCgFAKAUAoBQCgFAKAUAoBQCgFAKAUAoBQCgFAfMiBgQwBB3g7q8zhGacZLKZlNp5RX9JasxNdkJXlvHlVFd7EpNOdJuPZxROpX087slkrEmjF2tm/urmZJqp7vJZp5jkntHapRkBnYkcALepzrorXY0ZJTqTbXRafcr6t9JPEUWTCYNIl2Y1Cjl3+J3mr6jQp0Y7tNYRAnUlN5k8metp4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data:image/jpeg;base64,/9j/4AAQSkZJRgABAQAAAQABAAD/2wCEAAkGBxQSEhUUERQWFhQWGBwXFxcYFhcZFhkaGRYWGxgaFxgaHCggHx0lHRcXIjMjJSktLi4uGB8zODMsNygtLisBCgoKDg0OGxAQGywkICQ0NC00LCwsLCwsLCwsLC8sLSwvLCwsLCwsLCwvLCwsNC8sLCwsLywsLCwsLywsLCw0NP/AABEIAMUBAAMBEQACEQEDEQH/xAAcAAEAAgMBAQEAAAAAAAAAAAAABQYDBAcIAgH/xABMEAACAQICBgcCCwQIAwkAAAABAgMAEQQhBQYSMVFhBxMiQXGBkTKhFCMzQlJicoKSsbKiwcLwFRYkU3OTs9FDY+EXJTR0g6PD0vH/xAAbAQEAAgMBAQAAAAAAAAAAAAAABAUBAwYCB//EAD0RAAIBAwEFBQcCBAUEAwAAAAABAgMEESEFEjFBUWFxgZGxBhMiocHR8DLhFCMzQhVSYnLxJDSiskSC0v/aAAwDAQACEQMRAD8A7jQCgFAKAUBixWIWNS7nZUbzXipUjTjvTeEeoQlN7sVllQ1q04cNPhp4nvFLdZV3qQrLnbucBm55AHdarGzpRuKUlzWqZV31aVvVhLk9H4fUndA6wxYoEIbSJcPGTmLGxI+kt+8e7dWitbzpceD5kqhcwrcOK4r85EvWgkCgFAKAUAoBQCgFAKAUAoBQCgFAKAUAoBQCgFAKAUAoBQCgFAKAUBCa0aSw0cexitrZbdZHIJ4BlFr8ia9qzd0t3CfPiuWpqqXkLZ5k8eDOWTSRyfFxGSWFSerjcgYhBl8i5Oy4sB8W5vYdkirFU69r8a1XP8+pVurb3i3Ho1w6+H2I9duC8sLkpmvWJdSrbwsintRuCAdlt9srjOpsK1O4WPk/zUhTt6trLeXDqvzQ6h0ea0NjY3Wa3WxWuRltK17NbjcG9st26qq8t1Rkt3gy4sbl1o/FxRbqhk4UAoBQCgFAKAUAoBQCgFAKAUAoBQCgFAKAUAoBQCgFAKAUAoBQGPEQLIpR1DKcipFwfEGsxk4vKPMoqSw1oUHWrUIt28JshRmYwoDfcbK/gSPGrO3v8aVPMqrrZudaenZgoQ0kUkIm20kHYMmyOst9CeNspU+q+fA1vq2kZ/HTeH8vDoaKN3KD3Kqyu3j49Sf1NxsWGxSykrGkoMbbJJw8l7EdUzZxuGA+KkzzOyxyWoVerNw93UWq/Pxon0KUIz36b0fL89GddhlDC6m4/f3gjuPI1BJ590AoBQCgFAKAUAoBQCgFAKAUAoBQCgNTHaThh+Wljj+26r+ZrDklxZsp0alT9EW+5NmgutWFY2jmjkPBJYiT4Lt3PpUedzu/pi5d27/+kSHY10syi13qX2Mn9YYQbPtoeDKQfSof+MW8XiopRfavtkx/B1Gsxw+5m/hsZHJ7DBvA5+m+ptG6o1v6ck/Xy4midKcP1LBnqQaxQCgFAKAUAoBQCgNPE6KgkcPJDG7jIMyKzAciRevaqTisJvB4dOEnlpZGM0XDLGY5I1KEWK7It6V5yz1hFRl0XitHHbwpafDjfETeVAO6Nie0o+gxy+ay3rOjPOGiwaB1khxS3RrMDsspuCG+iynNW5Hna4zrDWD0nkmqwZFAKAUAoBQCgFAKAUAoBQCgIzT+noMHH1mIfZHzQM2Y8FXvPuHfavMpqKyyRbWtW5nuU1n0Xecf1m6SsTiCVgJgi+qfjCOb93gtvE1EnWlLhodZZ7DoUdanxS7eHl9ylSOWJLEknMkm5PiTWrBdKKSwj5oeid0JrNLBZHvLB/dsfZ5xNvQ+GR7wa11aUKsd2ayvTufL0IN1s+nW+KPwy6r6rn69C6w422xJE5aNxtI245bweDKciP3EGucurN288xfan+c0UEoyi3CotVxX5yZddXNP9ZZJD2vmtx5HnVzsvakqkvc1uPJ9ex9vr38ay6tFFb8OHQsddAV4oDBPi0QgOwW+4nIeu6tNS4p0mlN4z14efAGYGt2QftAKAUAoBQCgFAVvT+qUc7dbCxhxAFhIlsx9F1OTL9UgispnlxI3Bazy4VxDpFNi5sswPxL8O0x7B+q5tvs25azjoYUscS5QTq4upuPeORBzB8a8nsyUAoBQCgFAKAUAoBQCgK7rlrZFgIrt2pW+TjvmebcFHGtdSooLtJ9hYVLueFpFcX+czgumdLy4qUyzuWY/hUdyqO4D+c6hNuTyzube2p28FCmsL17Wa2GwzyNsxozsdyqpZvQZ1jsNs5xgt6bSXboTiakY8i/wWS3PZB9Cb1793PoQntazTx7xfMh8bgZIW2Zo3jbg6lT7+6vD00ZNpVadVb0Gmux5NehtLLqdjCWbDNulzj5TKOzb7YunMlOFaLij72m4+K7/AN+HkVO1aGYKsuMeP+3n5cfPqWPA4kggg1zE441RTHU9C47rolfv3N4j+b+ddnYXP8RQU3x4PvX5ko7il7ubjyN6ppoKhLrPhsWZsOLh0JC7RTadl3FEDFyL5X2a07SsfeUHCXFrK7HyNVKvGpnd5PBD/wBJSxkBWZGXI8x3BlORtuz7rDurjYXVxRxHLi1p4csp9PTuNrJXD66Fbdam0LZlcmBG/I5G+/eN/Krmjth6b8c9359jzvYLZg8UsqLIhurC4/68+6rynUjUipR4M9J5M1ewKAUAoBQCgNfG4NJkKSqGUixBFxQYKbPoPE6PO3gSZYBvw7N2kHCFzew+o11322TnXrKfE8Ya4E5q/rTDigQDsyLYOjDZZScrOpzUk+IPczVhrB6Usk9WDIoBQCgFAKAUAoCF1s1ijwMBlfNjlGl83buHIDeT3DnYHxUmoLJMsrOd1VVOPi+iPPel9KSYmVppm2nY+QHcFHcBwqC228s763t4UKap01hIuGpPR2+KCzYm8cBzVd0kg4i/srzO/u33rbTouWr0RT7S21Cg3Tpay+S+7/Ow67orRMOGTYw8axr9UZnmzb2PMmpkYRisJHI17irXlvVJNv8API3a9Gk09LaIhxUZjnQOp47weKneDzFeJRUlhm+3uKlCe/TeH+cepwXXLVp8BiDGSWjbtRv9Jb7j9Ybj5HvqBODg8M7/AGdfRvKW/wAGtGu37MhcPKyMrobMpDKeBBuD6ivBOlBTi4y4PQ6DiyOsLJkrgSKOCyKHUeQa3lXP3sFGtJLv89TjoxcfhfFaeWhcNRcX2mjO4i48R/0PuqZsOtu1ZUnz18V+fIh38MxUuhcXawJz8hc+QrpZPCyVRzTWiGORygwoKkliHjQMWO8gBb58d5rnrradd1N2E5Lvis+mcHjdS/tIazxdlJpEA/4Uw62Mcgslyv3WFFtKo/guKamvJ+X7Ixlcj8bGH/iw/fw7bQ/yZSD6SGvSo2Ff9EnB9Hw/O5mG+pY9S9YI43MXXKUbMI21HKrf4bgMb/U2s7c6sLO3rW73XiUXzXL/AJ8TMXgv8OJR/ZYE94+cPEHMedWJsMtAKAUAoBQCgFAV7WDVSLEkSKTFOvsypkw5Hip7wbg55VlM8uOSGw2sU+BYRaRUbG5cQo+KPDa/uz49jmgFqzjPAxlriXTC4pZBtIQR/vu/nvryezNQCgFAKAUBhxeJWJGkkIVEBZidwAGdYbSWWeoQlOSjFZb0PPGuOsb4/EGVrhB2YkPzV/8Asd59NwFQJzc5ZPoGz7GNpS3FxfF9X9lyLh0a6jCQLisUt03xRke1wdx9HgO/futfdRpb3xS4FPtnazg3QovXm+nYu3r5HWCbb9wqWcmVnSOv2BhJUzbbD+7UuPxDs++tMriC5ltQ2Je1VvKGF26fLj8jPoXXTB4lgkctnO5XBQnkL5E8gazGvCTwmeLnZF3bx3px06rUsYFbCuKj0o6HGIwLsB24PjVPIe2PDZufFRWmvHMM9C32JcujdKPKWn2+ZweoR3xesHIWw+GY/wB0UP3JZFH7IWqfaS+KL7PRs5S7ju3NRdufNJ+uSyaqTbM8fM2/Fl++oVjP3d3Tfbjz0+pCuY71KS/NNTpNdwUR8ugIsRcV5lFSWGCHxerMDg2XYJ7x/sb28rVXVNlUHnc+F9n75x4YHEhl1CQt2pTsfVGyx87kCo9LZMlL455Xdr9Tw4Il5NUcG0fVtCrL9btN43a9W9GlCksQWDO6iHm1GaP/AMHiZIgN0b/GxDwSS4H3bVu3jG70MP8ASGksL8tAJkHzomz8THIbk8hIPCmExlo3cBr7hnYJKeqf6MgMTekllPgrNTdMqSLLBjUewVhc5gHJiOIU52515PRsUAoBQCgFAYsTh1kUq6hlO8EZUBS8Vq3iMEes0c21GLk4ZjYZ5nqmz2DysVJ3r316ynxPGGuBLav62xYi6NeOVfbjcbLrzZb7vrAld2dzasNYMqWSx1g9CgFAKA5L0wazbTDBRHIWaYjvO9E8smP3eFRa88vdR1WwLHC/iZ9y+r+nmQnRrqn8Ml62Uf2eI5j6b7wnhuJ8h35eKVPfevAm7Z2j/DU/dw/XL5Lr9v2OzaT0hHhomlmYIij/APAB3k9wqbKSiss4yhQqXFRU6ay2cT1v11mxrFQTHBfKMHNhxkI3nluHvqvqVXPu6HfbN2PRtEpP4p9end09SrVrLcUB2vot1nbFQtDMxaWECzHe6HIE8SNxPNe8mplCpvLdfI4Xb2z429VVKaxGXLo/34+ZdcRCHVkbMMCp8CLGpDWSijJxkpLkeYcRCUZkO9SVPiDY/lVWj6jCSnFSXPUt+hWvg4fqyTL7oW/jNVu0l8MPH6HN7Sji6fak/VfQntCvaRDwYH31Sxlu1Yy6NepCmsxaOq19AOdFAKAUAoBQCgNHH6IhnUrLEjg77qDWcmGkytT6gIl/gc0uHvnsK21ET9aJgUP4azvdTzu9DX2tK4XeiYlB3o3Vv5o20luS7FNGPiRsYTpAhBC4lWgbhKpjueTEmO3MyeVN0b6LPhdKRSAFXFjuN8j9k7m8ia8nrJuUMigFAKAg9YdV4cVZjeOZc0lQ7MiniGGf899ZTweXHJX4dNYnRxEeOG3DuXEIvZt/zEUdjxUbO7JczWcJ8DGWuJdMDjkmUNGwYEA5EHI7jcZEcxke415PZsUBE60aZXB4aSdrEqLKPpOclHr7r14qT3I5JVnbO5rRpLnx7FzPPmAwsuNxKoDtSzPcseJJLMeQFyfCoCTk8c2d/VqU7Wg5PSMV/wAL6HoTRuCiwWGWNSFiiS5Y5bhdnY8TmTVjFKEcckfPK1WpdV3J6yk+HokcV131pfHTZXECG0afxt9Y+4ZcSa+rU33nkd9srZsbOlr+t8X9F2L5m7qx0d4jFqJHIgiOallJdhxVMsuZI5Xr1CjKWvBGi+27QtpbkVvS7OC8evcWTGdEa7PxWJbb+ugKn8JuPHOtjtujKyn7Ty3vjprHY9fn+xzfTWiZcLKYp12XGfEMO5lPeD/OdR5RcXhnT2t1TuaaqU3lenYyZ6Nsf1OkIc7CQmJue2OyPxBa90niaIO26PvbKfZr5ftk77VgfPDzdrTHs43FDhPJ/qNVbJYk+8+mWDza03/pXoTegB/Y0/x5f9PDVWbT/TDx+hS7U/7r/wCq9ZE5o/eK5+qQUdRXSERbYEibYNtnaG1fhs3vX0JVYN7uVk590aijvOLx1xoZ0cHMEEcRnXvJ4aa4n1QwKAUAoBQCgFAKA18VgY5QRIisDvuKZMYKxiuj/D3LYZpMM53mFygPio7JHiDXreMbvQ0/gOlML8m8eJQd1uqk8tkGMnmUpozHxIyQ6/CM7OMhkgPeXQlPKSPaU+YWm6N7qWXR+nYJl2o5FK8QylR4upK35XrGD1lEiDfMbqwZP2gPiaJXBVgCDvBoCmY3VWXCsZdGNYX2mw7E9WSd5jI9hjyyOVwa9ZzxPG7jgSGgNbo5iYpQYp1HajfJhz4FfrrccdndWGjKlkoHTDp3rZ1wyHsQ9p+BkYfwqR+I1CryzLHQ7P2etNyk68uMtF3L7v0RM9D2gNiNsW47Ul0j5ID2j5sLfd51st4f3Mg+0N5vTVvHgtX38vJeprdLesmYwcR4NMR6qn5Mfu868XFTL3F4kn2c2f8A/KmuyP1f0XiavRhqcJiMViFvEp+KQ7nYHNj9UHu7z4Z+aNLe+J8Dft3arpL+HpP4nxfRdO9+nedfqacYKAo3S5okS4PrgO3AwN+/ZYhWHhcqfu1HuI5jnoX3s9cunde75S9Vqvscj0DJs4qBuE0Z9HWoa4rvXqdndret6i/0v0PStWh8uPOWuJvjsV/jSe5zVbP9TPpWzVi0pf7V6E5odLYOD6zyt6mNf4KqtpP4YeP0KTaTzdy7El6v6k1oxbso4kfnVG470kurIj0WSe1uWDFIXgJOIjOWyrbTAHdkL8wf967C4pwuafvaWrXPrj80IVhcytavuqv6ZdeWfzU5/pCLFI/WCOeN95ZY5Eu30jla53nnUWEaqlvNNPuZ09GpayjuOUWujaenQ0P64YyN9pMRKudypYsoPfZXvYcqlqrJczbPZlrOGHBPtSw/Nep13UXXSPSCbJsmIUduO+RH004ry3jv7iZtOqp95x20dnTtJZWsXwf0fb6lrraVooBQCgFAKAUAoBQGOaBXFnUHxFAVrSGoWEkbbjUwydzxMUYeake+vW8zy4ojToPSWGN8PiEnX6Mw2X85I7Fj9oNTKZjDR9R67SwZY3CyxW3vs9ZH4l4xceHV+dN3oN7qWDROs+GxIvFIrcbENbm2zcqPtWrDR6TTJeOQMLqQQe8G49awZK7rvozDPh3mnBDQqXWRDsyKwGWwwzBJsKw57qbNlG3depGnHi3g5JMkWJUu7bt+IRO2v/moF3j/AJseXEd9aXCFZZjoy7hc3uyZe7qrehy6eD5dz8uZ11tM4fDYHrYiDFFENgAg3y2YwCLggmw2hcb62yapw7iqoUp3tyo85PV/Ns41q/oyTSWNCsSTIxklfvC3ux99hzIqvhFzljqd9eXELC13orhol28vuzuGmNKQaPw20wCogCIg3kgdlFHl6Amp8pRpxODtrete192Orerfq2ca0zr5jZ3LCVolv2UjJUAc2GbHx9BUKVWbecnb22xbSjHDipPq9flwReejDXCTFFsPiTtSKu2j2ALKCAQ1sri4z78+Fb6FVt7sjn9u7Lp26VaisRbw10fYWjXZb4DFX/umPoLitlb+nLuKrZjxeUv9yOB6FW+IgHGVB6utQOa8PU+iXTxQm+x+h6Xq0Plp5q0/Jt4rEN9KaQ+rsarG8ts+oWcd23px6RXoWvCx7OHwy8Itr8csjj9krVNtJ/HFdnq2zmruW9c1GuuPJJE3oCO8sY+uv5iq63jvXEF2r1ItV4pyfYzV15weGSXsJhXNztgxs8gyyDSF8u7s2uOVdTUuYWkfdUcd3JfnQ02ezld/HWT79Fnwx8ytyypCoYQdWGzXq5p4bjiAH3c7Wr1Tv6r1lFEyPs9b1G4wm9O5+mD4bWUqbM+NW3d8LMgH3ZUNSldZ4xPMvZpxWadb5fuyxaq6Onxp66B3QLfZmmwuDNzuIR1QOe/MZb86205xnru4Ki8t61t/LlVznkm/muBZ20TpVfZngk+0sy/onArboV2JDrdLpvjhf7ErD9aP+dNB8R+DT+kU9vAueYmjb3dXHTCGWP67TL8pg8QPCFG94nJ91N0b3YZB0hRD24pU+1DOP0xNTdG+jNF0iYI75VHjtL/qKtN1md5G7h9dMG+6eL/OhJ9BITWMMbyJKHTEL+y214Kx94FYwZyZ/hsfe4Hj2fzoZPqPFI3sup8GBoDNQCgPl4wwswBHMXoCv6V1Jwc52miCvvDpdXB47Qz99Z3meXFEQ+q+OgO1hcX1g+hiAWJ5dapWS3IsazlGMNEJrXpDFTQnDYyKWHMMXiVZ1YDdtKuy6pcX9ljlvrxUpqaxkmWN5K0qqtu55fj64NHo00bDHiHkaWKaybKBCSw2vaLRMA62AtmLdo1qp0HCWWWe0ttRu6CpwTWuX4cPzsP3W5sJh5+qw7KFlG28L54YsSR3ZxObe2vLaBFeqlWCe5MiWNlcyg7i2lhxfDOG+7r3c+0mujV8LA0qjaSaSzbMhBZUAy2WGTpck9YuVrbWzlWYUVDLXMxf7TrXe7GqsOPLhr1x+eBS+kLWM4zEnZPxMRKRjuOfaf7xHoBUKrU35dx2Wx7BWtBN/qlq/ovD1yVatZblt6Kyf6SituKyX8Orb99q20P6iKbb+P4GWeq9UdT6RsRsaOxB4qF/G6r++pVd/wAtnJbGhv3tNdufJZONak4brMfhl/5qt+Dtn9NQoLM0jt9qVPd2dR9jXnp9T0DpDEiKKSQ7kRnP3VJ/dVjJ4WT5zRpupUjBc2l5nmQnvqr1wfVToeNj2ZOrG6NUi/y0VD71NUV/LNaXZp5LBxCnvtz/AMzb83kntT4drEJyufQG3vIrGyob93Hsy/karyWKL7S+SYVG9pFPioP512LhF8UUsak48GzUn0FhnfrHgiL3vtmNdq43Hate4rHuoZzhG6N5cRjuRnJLpl48iOl1GwDG5wyXvf5w9QDY159zDobv8UvMY94ywRxhQFUAACwAFgANwAFbSC228s+qGBQCgFAY2gU71B8hQGGTR0Tb41PkKzkxhGjPqvhH9rDxnxUGmWN1EbP0eaPbfh0HgAPyFZ3mY3EYf+zrCj5Npo/sTSj8mpvDdPh9RGHsY/FjkZSw9HvTeMbvaYTqfjF+Tx5+/DA3v6sH30yhuvqfv9EaVT2cTC/2o3T9EopoMSAbTCfMw7/ZkkB/a26aD4gNOaTT28CzfZmjPuMS/nTCGX0P3+ueIX5TA4hfsxo/vE37qbo3uwpGtbfC8T8IMs8BChVD4SfsgX3NHtd5Y+daKlu5y3slxZbZVtR9y4ZT1fb4YZI4PE6NeCOPGSRyzLe8rbcchNyRZpApFhYb+6t0IyisN5K26rQrVXOMVFPktMGkimQlFmikjuQqzT4fFps3yz21mTLuUmsPXSSMpqn8VKo8+Kfms/QmRDJOI4ZsLbZsIp4m7EeyOzsudh4t1ge3mRXtacDRJuTzLiaWKljaP4JpCJ4je6Ygoo7Z+dtIAjX7+PjXipRjNYJlltGtaVVUTzyw+DXT7dDn2Lh2HdLhtlit1zU2JFweBtVY1h4PplGoqlOM1zSfmsl56G8IWxkkndHER5uyge4NW23WZ5KH2lqqNtGHNv5Jf8Fl6Zsds4WKIHOSS5HFUBv+0yVtuXokVfs1R3riVT/Kvm/2TKt0P4HbxrSEZRRk34M9lH7JetVuszz0Lb2jrblqof5n8lr64Og9JmO6rR82eclox949r9kNUi4eIM5zYlH3t7Ds18uHzwcY1Yw4kxcIb2Q+232IwXf9lTUHKTy+/wAtTt9oVfd205LjjC73ovmy1K5Zix3sST4k3NcvVk5NyfM5WMUlhF21EgzkfgAo8zc/kKttg0sznU8PPX6Ig7Rl8MY+JcK6YqhQCgFAKAUAoBQCgFAKAUAoBQCgFAYXxaKbM6g82AoD4fHxgX2rjiAzD1UGhjJEaW1rw8aNszRCTZOyHkjj7Vsr9Yw76zhmU45W9wOL4LDFHUyY+K20CwikmkZhe7fJIczn61FjbT5s6KvtyhKLUYZfLMY+HUv+kdZopo3WKKYsykB48NKSt+8baILjmaltPBzdOcVJNrPZ1IDR+GLMdrDz4rLNJYcEgz7zaQt76xGLX92TdWqxmtKSj26/V4+R8zvFhJkY4KCCVbOoM4va5APVxwG+45X86SqRTxJihZV6ycqUG12H3pfXuQ9ZH1UWybqbgZjduGfravFStCKazqTrDZV3WqRkoYjlavTn0fEodVqPo52joh0V1WEMrCzTtccdhLqvv2z4EVMto4jnqcL7RXPvLlU1wgvm9X9CmdLek+txvVg9mFQn3m7Tfmo+7WivLM+4vPZ6393a774yefBaL6+Zceh7RnV4RpiM5ny+wl1H7W3W+2jiLfUpfaO437lU1/avm9fTBD9NOkrtBhwdwMrDx7Kfk/rWu5lqkTfZm30nWf8AtXq/oVXU+GyzzcFEK5fOkN2t9xHH3xVfdz3KMn108/2RYbaqaQpdXnwX7teRNwCubmymR0rVHDbGHU97kt+4e4e+us2PS93bJ/5tft8imvp71VrpoTVWhDMGKxKxrtNe3eQCbeNq0168KMd6ecdib9D3Tpub3YkfJrFCBtXJHIDLkQTlUCW2LdR3llrsXDv1yiTGwrN40Rry61xAXCsfTLxzrVLblHGVFvy+5sWzamcNpG9orTUU+SNZu9D7XlxHhU60vqVyvhevR8SPXtp0X8XDqSNTCOKAxS4hF9plHiQPzoDGcfH3MD9m7fpvQZNHFayYaP25VX7RCfrIrODGURc3SDghumQn6rB/9LarO6zG8jWbpCiPycM0n2IZj+tE/Om6Y3zGNcMU/wAlgZz9pY4/zlb8qbo3n0A0lpZ/ZwqR/wCJMD+mEfnTCGZAYDS7+1Lh4/siZv1S291NB8Q/qjjX+Vx/4IIVPqUJ99Mobr6mZNQ7/KY3FuOHXOq+iED3U3hu9pkTo4wN7vG0h4u7P+omm8zO4iB6RtHYbR+EVsLBEkryBFYRqSBYsxzHBbedaa1RqOjLPZNpCvXxKOUlnGvdyIToukxGKxbdZITHHGTs5BdokBbqotu2jnwrVRnKUtWWe17Snb0FuwUW34/clumRQkEEV/bkL5Cwsi2/OQVm5lokePZy1VSrOb5LHm/2M3QngFEE8lhdpAn4FB/+SsW3Bs9e0eI1YQXJZ83+xWultydIEcI0A95/ea01/wCoy59nlizXeyl1qL0lNWtDNjMQkKfON2b6KD2m9N3Mgd9ZjFye6iJfXcbWhKrLlw7XyX5yO+6SxceCwrPYCOGOyr4ABFHibDzqwk1COeh86o0ql3cKHGUnx9X9Tz0qyYqf6Us0nqzt+VzVdq+9n0lunb0ekYr5JHo7RmDWCGOJPZjQKPui1z476soxUUkj5lXqyrVJVJcW8+Z5+1v0r8Kxk0oN1LWT7C9lfUC/mar5y3pNn0bZ1t/D20KfPGve9X9iewUHVYaCPvYGZ/GS2wP8tUP3zVPtGprGHj5/tgob6r725m+S+FeHH5t+RIYGEuyqN7EAeJNqqowdSaguL0I7aim3yOswRBFVRuUADwAtXeQgoRUVwWhzcpOTbfMyV7MEPrRplcJD1jKxBYJ2e7av2jkchbuBPKvcKLq5injTJrqVlSSk+uChT6ShdiY4sQ1z83Dyfm6ovurmquwKkqjcKiw+q1+WnoW0NqRUUpRefzqYTMx9nCT/AHjBH+ch/KvH+Bwh/UrJfL1ZsW05S/RTb/O4xMZbhhFGhGYLYrMf5cV/Q1tp2dhSeffeTX0MTuLuose680yzxYXSsig9ZAgIGfx5bzHWrn5V0MXFpNFRJSyfZ1Wxz/K40D7MEX5urH31nKMYZlj1GY+3jcUeSydWP/b2abxnd7TIOjzBn5USS/4ksj/qY03huo3cLqVgY/Zw0f4Rf8qxvMbqJSHRUKezEg8hTLM4RsrCo3KB4AVgyfdAKAUAoBQCgOU9NuK7WGiB3B3I8SoX8m9ah3L1SOt9mKelSfcvV/Y2ehLDWTEycWRPwhif1Cs2y4s1+09T46cOib8/+CP6a5rz4dOEbN+JrfwVi5/UiT7MQxSqS6tLyX7lm6IFtgPGVyfRR+4Vstv0FV7RPN54L6le6Y9CP1iYpFJQqI5CB7JBOyW5ENa/1eYrXcQw94svZu8huSt5PXOV29fLBzvA4KSZxHCjO7blUXP/AEHM5Co61eEdNVrQpQc6jwlzZ3PUPVMYCIlrNPJYyMNw4IvIce8+Vp1GluLXifP9q7Td5U00guC+r/NCndL+sO264SM5IduW3e1uyvkDc8yOFabieXurkXfs5Y7sXcz56Lu5vx4efU1+h/QfWTtiWHYh7Kc5GGf4VP7QrFvDMt7p6mz2jvNykqEeMtX3L7v0L10j6Z+C4J9k2kl+KTj2gdo+S7WfG1b6892HeUGxrT+Iuo54R1fhw82cS0HgOvnSM5KTdzwRQWc+Sg1A058PpzO7vK/uKMqnNcO96L5lwxE3WOz2ttG4HAdwHICw8q5yvVdSbm+ZyMI4WCy6kYLbm2zujF/M5D958qm7Hoe8r774R9Xw+pHvqm7S3ep0CurKUUBjnhV1KuoZTvVgCD4g1lNrVGGk9GV3SeAlmcbEeygyF7DxJG+uX2hbXl7XWItQWmrXnjiWttVo0IavL7PQ1f6sSEn2QO65z8TYHx93OtUdhVcvglyy/XC8fl2m97RgkuP5+fU2tGaqBJA8rB9nMKBlfuJJ324VYWexlRmpzlnHLHMj3G0XOO7BY7SzVeFYKAUAoBQCgFAKAUAoBQCgFAcT6YJdrHgfRhRf2nb+KoNd/wAw7r2cjizz1k/ovoW/oajtgnP0pm9yRit1svhfeUvtJLN2l0ivVlY6aEPwyI9xgA9JJL/mK1XH6kW3sy/+mkv9X0RP9C+NBw80V+0km3b6rqAPeh9a2Wz0aK72mpNV4VOTWPFP9zohF99STmjFh8Kkd9hFW+/ZUC/jasJJcD3OpOf6m33kFrvrOuBgLZGZ7iJOJ+kR9Eb/AEHfWurU3F2k/Zez5Xlbd/tXF/Tvf7nCIIpMTMFW7yyv5szHMnzJJNQNXpzPoM5U7ell6Rivkj0Pq3odcJh44Ez2R2j9JjmzeZ9BYVYwgoRwfNry6lc1pVZc/kuSOPdKGnfhOLKIbxwXjXgWv8Y3qAv3Ae+odae9LuO02FZ/w9tvS/VPXw5L6+Jh1aw3VwvKfal+LT7CkGQ+bBV+61V17V3KWOctPDn9vM0bXr79SNFcI6vvfBeWX4okohVDIrUdO1SwPVYdSR2n7Z8/ZHpb1Ndbsu391brPF6/b5FLeVd+rpwWhNVYkQUAoBQCgFAKAUAoBQCgFAKAUAoBQCgFAKA4L0ntfSU/LqwP8mM/mTVfW/qP85H0LYSxYQ8f/AGZ0HoeP9gPKZ/0pUi2/Sc57Rr/rF/tX1IXptwxvhpAMu2hPPslR+r0rxcrVMnezFRfzIdz9c/Qouq+n5MDOJo8x7LpuDqd4v3HcQeIrRCbg8ov7+yheUXTl4PoztGi9e8DMobr1jPesp2COWeR8iamKvB88d5w9fY15Sljcb7Y6/v5kdrB0k4WBSID18ncFvsDmz8PC/lXmdxFfp1JFnsC5rPNRbke3j5ffBx7TGlZcVK0s7bTt6AdyqO4D+c6iOTbyztba2p21NU6awl+ZfadU6LNUjCvwqdbSuPi1O9EPzjwZvcPEipVCnj4mclt7aarS/h6b+FcX1f2Xr3ImekHWT4HhjsG00l0j4j6T/dB9SK91p7sdOLIGx7D+LuFlfDHV/RePpk4bo/CNNIsab2NrncOJPIC5PhUFLkd9XrRo05VJcF+Y8eBc5StwqewgCJ9kd55k3Y82NUF3W97UbXDgu781OP3pSbnPi9X+dnAldXNHdfMqfN9pvsjf65DzrFlb+/rqHLi+5fmDXXq+6puXP6nUwK7QoD9oBQCgFAKAUAoBQCgFAKAUAoBQCgFAKAUAoDgfSaP+88R/6f8Aox1X1v6j/OR9D2H/ANhT8f8A2Zd+hWcHDzp3rKG/EgH8BrdbPRoofaaDVeEuqx5P9ywdIOhTi8E6ILyIRJGO8st7gcypYeJFba0N6GhW7Iu1bXUZS4PR9z+zwcAqAfRhQCgOm9HuoJJXE4xbKM44mGZ4M44cF7+/LfIo0c/FI5TbG2kk6Fu++S9F9/I6VpHHpDG0kjbKICWPAD+d1TG0llnKUqUqs1CCy3ocA1p06+NxDStcL7Ma/RQbh4neeZqtnNzlln0jZ9lGzoKmuPFvqyQ1fwnVRGRvblFl4iO/aP3iLeAP0qg3tbchurjL0/f07yp2rc+8qe5jwjq+2XJeHHva6EigqjZXI6TqVozqodth25LHwX5o89/mOFdRsq291S33xl6cvuU97W357q4IsVWhDFAKAUAoBQCgFAKAUAoBQCgFAKAUAoBQCgFAcQ6XINnSBP04kb9S/wAFQK/9Q7z2dnvWeOja+v1Njoe0j1eLeInKZMubJ2h+yXrNvLE8dTV7SUHO3VRf2v5P98HZ6nHEHP8AW/o2XEO02FYRSNmyMPi2PEEZqT35G9Rqlvl5idFs7b8qEVTrLeiuD5r7lVh6K8YTZmhUd522OXIBf9q1K3n2FvL2ktEspSfgvuXfVjo+w+EIkk+OlGYZgAinuKpnnzJO7K1b6dBR1erKC/25XuVuR+GPRcX3v88S0YjEAAkkADMk5ADiakFLq3hHF9f9bji36qE/2dDv/vGHzj9Udw8+FoFarvvC4ep3exdkq1j72ovjf/iunf18u+v6E0f1z3b5NLFzxHco5tu5ZnuqPOcYRcpcF+Y8SftC8/h6fw/qei+/cvsuZZ3faN7AcAMgABYADgAAPKuerVXUm5y5nLpY/Pn4k3qpoj4RMLj4tO0/Pgvn+QNSdn2vv6uvBav7eJpua3uoacWdRFdcUYoBQCgFAKAUAoBQCgFAKAUAoBQCgFAKAUAoBQHK+mvA54eYDuaNj6Mo971EuVqmdb7MVtKlJ9j+j+hzfAYxoZEljNnRgynmDfPlUbVao6itSjVpunLg1g9E6u6ajxkCzRHI5MvejDep5j3ix76sYTU45R80vLSdrVdKf/K5Mk69kU+Wa1AaGPxyxqXkYKq5libAUbSWWeqdOdSShBZb5I4/rrrs2KvFBdYO87mk8eC8vXgINWs56Lh6nb7J2LG2xVq6z+Uf37fIqeDwrSuEQXJ9AO8k9wA760l1XrwoU3Um9F+YXay2xRLGgjT2VzJtYu3ex/IDuHnVLeXPvZbsf0r59v5yOSrVp16jqz4vl0XT79WZ8LAzsqILsxsBzqJCEpyUY8Wa3JRWWdY0DotcNEEGZ3s3Fjv8u4eFdhaW0bemoLx7yirVXVnvMkakmoUAoBQCgFAKAUAoBQCgFAKAUAoBQCgFAKAUAoCu6/aH+FYKRFF3X4yPjtJnYcyNpfvVqrQ3oPBZbJuv4a6jN8Ho+5/Z4fgefagH0cldXtYZ8FJtwNa/tI2aMO7aW/vFjvzzr1Gbi8oh3ljRu4btVdz5ruOj4LpbhK/HQSK31Crj9oqakK56o5ir7M1k/wCXNNduV6ZNXSfSslviIGJ4yEADyW9/UUd10Xme6PsxNv8Am1Fj/Tr83j0ZQdOawT4trzvcDcgyRfBePM51HlOU3mTOjs7ChaRxSj4834/iNDDwNIwVBdjkAP53c+6vJJq1YUoOc3hIteBwiwIVU3Y+2/H6q/VHvOfACqvLtS/lw4c31/b1OUurqd1PeekVwX1fa/ktOplFVxHOj6m6vdQvWyj41hkD8xT3faPfw3ca6bZ1j7le8n+p/L9ypurjfe7Hh6loq0IYoBQCgFAKAUAoBQCgFAKAUAoBQCgFAKAUAoBQCgFAcV6TNUjh5TiIV+IkN2t/w3JzB4KTuPE24Xg1qe68rgdzsPaar01RqP448O1fdc/PqUWtJ0AoBQG3gNHvMewMh7THJV8T+4Z1htJZei6kW5vKVvHM3ryS4vuX4upZsJhkhXZjzJyZz7TcuS8vXlU3N455hDh839l2eZzFzc1LmW9PguEeS+77fIyVANJfNUNVti02IHa3oh+bwZvrcB3eO7oNn7O3cVaq15Lp2vt9O8rLq63vghw6lzq6IAoBQCgFAKAUAoBQCgFAKAUAoBQCgFAKAUAoBQCgFAKAxYmAOpVhcEWIyO/kcj4GvM47yweoScZKS4o5XrPqBGrbSFogTvA24j5EhkPK55VS1638O8Vk0uUlrHy4p9mvYdXZbbquOJJS8cS9MP5dpWG1SYHOeO32ZL+mx++vKvbZ/wB/yf2LH/Go4/pyz3x+5mh0DCntFpTw9hPOxLH1Faam0aS/Qm326L7+hFq7WuJ6QSh/5P0SXkzeYGwAACjcqiyjwAqurXM6r+J+HJeBWatuTeW+b1Zmwej5JW2Y1LMe4fv4DxrxThKrLdgssxKSisyeC/6taprBaSazy7wPmp4cTz9ONdJZbOjR+OesvQq7i6c/hjovUs9WhDFAKAUAoBQCgFAKAUAoBQCgFAKAUAoBQCgFAKAUAoBQCgFAfMiBgQwBB3g7q8zhGacZLKZlNp5RX9JasxNdkJXlvHlVFd7EpNOdJuPZxROpX087slkrEmjF2tm/urmZJqp7vJZp5jkntHapRkBnYkcALepzrorXY0ZJTqTbXRafcr6t9JPEUWTCYNIl2Y1Cjl3+J3mr6jQp0Y7tNYRAnUlN5k8metp4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improve_data_quality.png"/>
          <p:cNvPicPr>
            <a:picLocks noChangeAspect="1"/>
          </p:cNvPicPr>
          <p:nvPr/>
        </p:nvPicPr>
        <p:blipFill>
          <a:blip r:embed="rId3" cstate="print"/>
          <a:stretch>
            <a:fillRect/>
          </a:stretch>
        </p:blipFill>
        <p:spPr>
          <a:xfrm>
            <a:off x="5867400" y="4343400"/>
            <a:ext cx="2759921" cy="2208470"/>
          </a:xfrm>
          <a:prstGeom prst="rect">
            <a:avLst/>
          </a:prstGeom>
        </p:spPr>
      </p:pic>
    </p:spTree>
    <p:extLst>
      <p:ext uri="{BB962C8B-B14F-4D97-AF65-F5344CB8AC3E}">
        <p14:creationId xmlns:p14="http://schemas.microsoft.com/office/powerpoint/2010/main" val="61660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457200" y="381000"/>
            <a:ext cx="8305800" cy="1219200"/>
          </a:xfrm>
        </p:spPr>
        <p:txBody>
          <a:bodyPr>
            <a:normAutofit/>
          </a:bodyPr>
          <a:lstStyle/>
          <a:p>
            <a:pPr algn="ctr" eaLnBrk="1" hangingPunct="1"/>
            <a:r>
              <a:rPr lang="en-US" sz="3200" b="1" u="sng" dirty="0" smtClean="0">
                <a:solidFill>
                  <a:schemeClr val="accent5">
                    <a:lumMod val="40000"/>
                    <a:lumOff val="60000"/>
                  </a:schemeClr>
                </a:solidFill>
                <a:latin typeface="Antique Olive" pitchFamily="34" charset="0"/>
              </a:rPr>
              <a:t>What is academic eligibility?</a:t>
            </a:r>
          </a:p>
        </p:txBody>
      </p:sp>
      <p:sp>
        <p:nvSpPr>
          <p:cNvPr id="4" name="Rectangle 3"/>
          <p:cNvSpPr/>
          <p:nvPr/>
        </p:nvSpPr>
        <p:spPr>
          <a:xfrm>
            <a:off x="685800" y="1600200"/>
            <a:ext cx="7772400" cy="4524315"/>
          </a:xfrm>
          <a:prstGeom prst="rect">
            <a:avLst/>
          </a:prstGeom>
        </p:spPr>
        <p:txBody>
          <a:bodyPr wrap="square">
            <a:spAutoFit/>
          </a:bodyPr>
          <a:lstStyle/>
          <a:p>
            <a:pPr marL="357188" indent="-357188" algn="ctr" defTabSz="642938">
              <a:buSzPct val="155000"/>
            </a:pPr>
            <a:r>
              <a:rPr lang="en-US" sz="3200" b="1" dirty="0" smtClean="0">
                <a:solidFill>
                  <a:schemeClr val="accent2">
                    <a:lumMod val="50000"/>
                  </a:schemeClr>
                </a:solidFill>
                <a:latin typeface="Lucida Sans" pitchFamily="34" charset="0"/>
                <a:sym typeface="Arial" charset="0"/>
              </a:rPr>
              <a:t>Allows participation in all voluntary extracurricular activities.</a:t>
            </a:r>
          </a:p>
          <a:p>
            <a:pPr marL="357188" indent="-357188" defTabSz="642938"/>
            <a:endParaRPr lang="en-US" sz="3200" b="1" dirty="0" smtClean="0">
              <a:solidFill>
                <a:srgbClr val="002060"/>
              </a:solidFill>
              <a:latin typeface="Lucida Sans" pitchFamily="34" charset="0"/>
              <a:sym typeface="Arial" charset="0"/>
            </a:endParaRPr>
          </a:p>
          <a:p>
            <a:pPr marL="357188" indent="-357188" algn="ctr" defTabSz="642938">
              <a:buSzPct val="155000"/>
            </a:pPr>
            <a:r>
              <a:rPr lang="en-US" sz="3200" b="1" dirty="0" smtClean="0">
                <a:latin typeface="Lucida Sans" pitchFamily="34" charset="0"/>
                <a:sym typeface="Arial" charset="0"/>
              </a:rPr>
              <a:t>Must maintain a 2.0 grade point average </a:t>
            </a:r>
          </a:p>
          <a:p>
            <a:pPr marL="357188" indent="-357188" algn="ctr" defTabSz="642938">
              <a:buSzPct val="155000"/>
            </a:pPr>
            <a:r>
              <a:rPr lang="en-US" sz="3200" b="1" u="sng" dirty="0" smtClean="0">
                <a:solidFill>
                  <a:srgbClr val="FFFF00"/>
                </a:solidFill>
                <a:latin typeface="Antique Olive Compact" pitchFamily="34" charset="0"/>
                <a:sym typeface="Arial" charset="0"/>
              </a:rPr>
              <a:t>AND</a:t>
            </a:r>
          </a:p>
          <a:p>
            <a:pPr marL="357188" indent="-357188" algn="ctr" defTabSz="642938">
              <a:buSzPct val="155000"/>
            </a:pPr>
            <a:r>
              <a:rPr lang="en-US" sz="3200" b="1" dirty="0" smtClean="0">
                <a:latin typeface="Lucida Sans" pitchFamily="34" charset="0"/>
                <a:sym typeface="Arial" charset="0"/>
              </a:rPr>
              <a:t>no more than 1 failing grade for the marking period prior to the start of the activity.</a:t>
            </a:r>
            <a:endParaRPr lang="en-US" sz="3200" b="1" dirty="0">
              <a:latin typeface="Lucida Sans" pitchFamily="34" charset="0"/>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lgn="ctr" eaLnBrk="1" hangingPunct="1"/>
            <a:r>
              <a:rPr lang="en-US" sz="4000" b="1" u="sng" dirty="0">
                <a:solidFill>
                  <a:schemeClr val="bg1"/>
                </a:solidFill>
                <a:latin typeface="Antique Olive" pitchFamily="34" charset="0"/>
              </a:rPr>
              <a:t>A</a:t>
            </a:r>
            <a:r>
              <a:rPr lang="en-US" sz="4000" b="1" u="sng" dirty="0" smtClean="0">
                <a:solidFill>
                  <a:schemeClr val="bg1"/>
                </a:solidFill>
                <a:latin typeface="Antique Olive" pitchFamily="34" charset="0"/>
              </a:rPr>
              <a:t>ttendance </a:t>
            </a:r>
            <a:r>
              <a:rPr lang="en-US" sz="4000" b="1" u="sng" dirty="0">
                <a:solidFill>
                  <a:schemeClr val="bg1"/>
                </a:solidFill>
                <a:latin typeface="Antique Olive" pitchFamily="34" charset="0"/>
              </a:rPr>
              <a:t>P</a:t>
            </a:r>
            <a:r>
              <a:rPr lang="en-US" sz="4000" b="1" u="sng" dirty="0" smtClean="0">
                <a:solidFill>
                  <a:schemeClr val="bg1"/>
                </a:solidFill>
                <a:latin typeface="Antique Olive" pitchFamily="34" charset="0"/>
              </a:rPr>
              <a:t>olicy</a:t>
            </a:r>
            <a:endParaRPr lang="en-US" b="1" u="sng" dirty="0" smtClean="0">
              <a:solidFill>
                <a:schemeClr val="bg1"/>
              </a:solidFill>
              <a:latin typeface="Antique Olive" pitchFamily="34" charset="0"/>
            </a:endParaRPr>
          </a:p>
        </p:txBody>
      </p:sp>
      <p:sp>
        <p:nvSpPr>
          <p:cNvPr id="6" name="Content Placeholder 5"/>
          <p:cNvSpPr>
            <a:spLocks noGrp="1"/>
          </p:cNvSpPr>
          <p:nvPr>
            <p:ph sz="half" idx="1"/>
          </p:nvPr>
        </p:nvSpPr>
        <p:spPr/>
        <p:txBody>
          <a:bodyPr>
            <a:normAutofit fontScale="92500" lnSpcReduction="10000"/>
          </a:bodyPr>
          <a:lstStyle/>
          <a:p>
            <a:r>
              <a:rPr lang="en-US" sz="2400" dirty="0" smtClean="0">
                <a:solidFill>
                  <a:srgbClr val="002060"/>
                </a:solidFill>
                <a:latin typeface="Lucida Sans" pitchFamily="34" charset="0"/>
                <a:sym typeface="Arial" charset="0"/>
              </a:rPr>
              <a:t>All students are expected to attend regularly in accordance with Maryland public school laws.</a:t>
            </a:r>
          </a:p>
          <a:p>
            <a:r>
              <a:rPr lang="en-US" b="1" dirty="0" smtClean="0">
                <a:solidFill>
                  <a:srgbClr val="FFC000"/>
                </a:solidFill>
                <a:latin typeface="Lucida Sans" pitchFamily="34" charset="0"/>
                <a:sym typeface="Arial" charset="0"/>
              </a:rPr>
              <a:t>Any student with </a:t>
            </a:r>
            <a:r>
              <a:rPr lang="en-US" b="1" dirty="0" smtClean="0">
                <a:solidFill>
                  <a:srgbClr val="FFC000"/>
                </a:solidFill>
                <a:latin typeface="Antique Olive Compact" pitchFamily="34" charset="0"/>
                <a:sym typeface="Arial" charset="0"/>
              </a:rPr>
              <a:t>lawful or unlawful absences </a:t>
            </a:r>
            <a:r>
              <a:rPr lang="en-US" b="1" dirty="0" smtClean="0">
                <a:solidFill>
                  <a:srgbClr val="FFC000"/>
                </a:solidFill>
                <a:latin typeface="Lucida Sans" pitchFamily="34" charset="0"/>
                <a:sym typeface="Arial" charset="0"/>
              </a:rPr>
              <a:t>of </a:t>
            </a:r>
            <a:r>
              <a:rPr lang="en-US" sz="3600" b="1" dirty="0" smtClean="0">
                <a:solidFill>
                  <a:schemeClr val="accent5">
                    <a:lumMod val="60000"/>
                    <a:lumOff val="40000"/>
                  </a:schemeClr>
                </a:solidFill>
                <a:latin typeface="Lucida Sans" pitchFamily="34" charset="0"/>
                <a:sym typeface="Arial" charset="0"/>
              </a:rPr>
              <a:t>more than 5% of the course </a:t>
            </a:r>
            <a:r>
              <a:rPr lang="en-US" b="1" dirty="0" smtClean="0">
                <a:solidFill>
                  <a:srgbClr val="FFC000"/>
                </a:solidFill>
                <a:latin typeface="Lucida Sans" pitchFamily="34" charset="0"/>
                <a:sym typeface="Arial" charset="0"/>
              </a:rPr>
              <a:t>may be considered for denial of credit.</a:t>
            </a:r>
          </a:p>
          <a:p>
            <a:endParaRPr lang="en-US" dirty="0"/>
          </a:p>
        </p:txBody>
      </p:sp>
      <p:sp>
        <p:nvSpPr>
          <p:cNvPr id="7" name="Content Placeholder 6"/>
          <p:cNvSpPr>
            <a:spLocks noGrp="1"/>
          </p:cNvSpPr>
          <p:nvPr>
            <p:ph sz="half" idx="2"/>
          </p:nvPr>
        </p:nvSpPr>
        <p:spPr/>
        <p:txBody>
          <a:bodyPr>
            <a:normAutofit fontScale="92500" lnSpcReduction="10000"/>
          </a:bodyPr>
          <a:lstStyle/>
          <a:p>
            <a:endParaRPr lang="en-US"/>
          </a:p>
        </p:txBody>
      </p:sp>
      <p:pic>
        <p:nvPicPr>
          <p:cNvPr id="5" name="Picture 4" descr="attendance.jpg"/>
          <p:cNvPicPr>
            <a:picLocks noChangeAspect="1"/>
          </p:cNvPicPr>
          <p:nvPr/>
        </p:nvPicPr>
        <p:blipFill>
          <a:blip r:embed="rId3"/>
          <a:stretch>
            <a:fillRect/>
          </a:stretch>
        </p:blipFill>
        <p:spPr>
          <a:xfrm>
            <a:off x="4648200" y="1568245"/>
            <a:ext cx="4038600" cy="4495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917" t="29259" r="15833" b="20371"/>
          <a:stretch/>
        </p:blipFill>
        <p:spPr>
          <a:xfrm>
            <a:off x="304800" y="533400"/>
            <a:ext cx="8545606" cy="4724400"/>
          </a:xfrm>
          <a:prstGeom prst="rect">
            <a:avLst/>
          </a:prstGeom>
        </p:spPr>
      </p:pic>
      <p:sp>
        <p:nvSpPr>
          <p:cNvPr id="3" name="Rectangle 2"/>
          <p:cNvSpPr/>
          <p:nvPr/>
        </p:nvSpPr>
        <p:spPr>
          <a:xfrm>
            <a:off x="2882235" y="5867400"/>
            <a:ext cx="3702680" cy="369332"/>
          </a:xfrm>
          <a:prstGeom prst="rect">
            <a:avLst/>
          </a:prstGeom>
        </p:spPr>
        <p:txBody>
          <a:bodyPr wrap="none">
            <a:spAutoFit/>
          </a:bodyPr>
          <a:lstStyle/>
          <a:p>
            <a:r>
              <a:rPr lang="en-US" b="1" dirty="0"/>
              <a:t>http://www.hcpss.org/jumpstart/</a:t>
            </a:r>
          </a:p>
        </p:txBody>
      </p:sp>
    </p:spTree>
    <p:extLst>
      <p:ext uri="{BB962C8B-B14F-4D97-AF65-F5344CB8AC3E}">
        <p14:creationId xmlns:p14="http://schemas.microsoft.com/office/powerpoint/2010/main" val="75489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3334" t="29180" r="15088" b="31522"/>
          <a:stretch/>
        </p:blipFill>
        <p:spPr>
          <a:xfrm>
            <a:off x="304800" y="152400"/>
            <a:ext cx="8534400" cy="3657600"/>
          </a:xfrm>
          <a:prstGeom prst="rect">
            <a:avLst/>
          </a:prstGeom>
        </p:spPr>
      </p:pic>
      <p:pic>
        <p:nvPicPr>
          <p:cNvPr id="5" name="Picture 4"/>
          <p:cNvPicPr>
            <a:picLocks noChangeAspect="1"/>
          </p:cNvPicPr>
          <p:nvPr/>
        </p:nvPicPr>
        <p:blipFill rotWithShape="1">
          <a:blip r:embed="rId3"/>
          <a:srcRect l="33333" t="46991" r="16667" b="33333"/>
          <a:stretch/>
        </p:blipFill>
        <p:spPr>
          <a:xfrm>
            <a:off x="297426" y="4191000"/>
            <a:ext cx="8606118" cy="1905000"/>
          </a:xfrm>
          <a:prstGeom prst="rect">
            <a:avLst/>
          </a:prstGeom>
        </p:spPr>
      </p:pic>
    </p:spTree>
    <p:extLst>
      <p:ext uri="{BB962C8B-B14F-4D97-AF65-F5344CB8AC3E}">
        <p14:creationId xmlns:p14="http://schemas.microsoft.com/office/powerpoint/2010/main" val="169929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32953" t="28622" r="15908" b="24237"/>
          <a:stretch/>
        </p:blipFill>
        <p:spPr>
          <a:xfrm>
            <a:off x="457200" y="1205090"/>
            <a:ext cx="8403770" cy="4357510"/>
          </a:xfrm>
          <a:prstGeom prst="rect">
            <a:avLst/>
          </a:prstGeom>
        </p:spPr>
      </p:pic>
    </p:spTree>
    <p:extLst>
      <p:ext uri="{BB962C8B-B14F-4D97-AF65-F5344CB8AC3E}">
        <p14:creationId xmlns:p14="http://schemas.microsoft.com/office/powerpoint/2010/main" val="1945557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57200" y="762000"/>
            <a:ext cx="8305800" cy="4038600"/>
          </a:xfrm>
        </p:spPr>
        <p:txBody>
          <a:bodyPr>
            <a:normAutofit/>
          </a:bodyPr>
          <a:lstStyle/>
          <a:p>
            <a:pPr algn="ctr" eaLnBrk="1" hangingPunct="1"/>
            <a:r>
              <a:rPr lang="en-US" sz="4000" u="sng" dirty="0" smtClean="0">
                <a:solidFill>
                  <a:schemeClr val="accent5">
                    <a:lumMod val="40000"/>
                    <a:lumOff val="60000"/>
                  </a:schemeClr>
                </a:solidFill>
                <a:latin typeface="Antique Olive" pitchFamily="34" charset="0"/>
              </a:rPr>
              <a:t>COURSE REGISTRATION INFORMATION AND PROCEDURES</a:t>
            </a:r>
            <a:endParaRPr lang="en-US" u="sng" dirty="0" smtClean="0">
              <a:solidFill>
                <a:schemeClr val="accent5">
                  <a:lumMod val="40000"/>
                  <a:lumOff val="60000"/>
                </a:schemeClr>
              </a:solidFill>
              <a:latin typeface="Antique Oliv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52400"/>
            <a:ext cx="8183880" cy="533400"/>
          </a:xfrm>
        </p:spPr>
        <p:txBody>
          <a:bodyPr>
            <a:normAutofit fontScale="90000"/>
          </a:bodyPr>
          <a:lstStyle/>
          <a:p>
            <a:pPr algn="ctr"/>
            <a:r>
              <a:rPr lang="en-US" sz="3500" b="1" u="sng" dirty="0" smtClean="0">
                <a:solidFill>
                  <a:srgbClr val="270EE2"/>
                </a:solidFill>
                <a:latin typeface="Antique Olive" pitchFamily="34" charset="0"/>
              </a:rPr>
              <a:t>Scheduling Calendar</a:t>
            </a:r>
          </a:p>
        </p:txBody>
      </p:sp>
      <p:sp>
        <p:nvSpPr>
          <p:cNvPr id="7171" name="Content Placeholder 2"/>
          <p:cNvSpPr>
            <a:spLocks noGrp="1"/>
          </p:cNvSpPr>
          <p:nvPr>
            <p:ph idx="1"/>
          </p:nvPr>
        </p:nvSpPr>
        <p:spPr>
          <a:xfrm>
            <a:off x="228600" y="762000"/>
            <a:ext cx="8763000" cy="5943600"/>
          </a:xfrm>
        </p:spPr>
        <p:txBody>
          <a:bodyPr>
            <a:normAutofit lnSpcReduction="10000"/>
          </a:bodyPr>
          <a:lstStyle/>
          <a:p>
            <a:endParaRPr lang="en-US" sz="2000" b="1" dirty="0">
              <a:solidFill>
                <a:schemeClr val="bg1"/>
              </a:solidFill>
              <a:latin typeface="Antique Olive" pitchFamily="34" charset="0"/>
            </a:endParaRPr>
          </a:p>
          <a:p>
            <a:r>
              <a:rPr lang="en-US" sz="2000" b="1" u="sng" dirty="0">
                <a:solidFill>
                  <a:schemeClr val="bg1"/>
                </a:solidFill>
                <a:latin typeface="Antique Olive Compact"/>
              </a:rPr>
              <a:t>December </a:t>
            </a:r>
            <a:r>
              <a:rPr lang="en-US" sz="2000" b="1" u="sng" dirty="0" smtClean="0">
                <a:solidFill>
                  <a:schemeClr val="bg1"/>
                </a:solidFill>
                <a:latin typeface="Antique Olive Compact"/>
              </a:rPr>
              <a:t>11-22</a:t>
            </a:r>
            <a:r>
              <a:rPr lang="en-US" sz="2000" b="1" dirty="0" smtClean="0">
                <a:solidFill>
                  <a:schemeClr val="bg1"/>
                </a:solidFill>
                <a:latin typeface="Antique Olive Compact"/>
              </a:rPr>
              <a:t>: 	</a:t>
            </a:r>
            <a:r>
              <a:rPr lang="en-US" sz="2000" dirty="0" smtClean="0">
                <a:solidFill>
                  <a:schemeClr val="bg1"/>
                </a:solidFill>
                <a:latin typeface="Antique Olive Compact"/>
              </a:rPr>
              <a:t>Core </a:t>
            </a:r>
            <a:r>
              <a:rPr lang="en-US" sz="2000" dirty="0">
                <a:solidFill>
                  <a:schemeClr val="bg1"/>
                </a:solidFill>
                <a:latin typeface="Antique Olive Compact"/>
              </a:rPr>
              <a:t>class teachers (English, math, science, social </a:t>
            </a:r>
            <a:r>
              <a:rPr lang="en-US" sz="2000" dirty="0" smtClean="0">
                <a:solidFill>
                  <a:schemeClr val="bg1"/>
                </a:solidFill>
                <a:latin typeface="Antique Olive Compact"/>
              </a:rPr>
              <a:t>			studies</a:t>
            </a:r>
            <a:r>
              <a:rPr lang="en-US" sz="2000" dirty="0">
                <a:solidFill>
                  <a:schemeClr val="bg1"/>
                </a:solidFill>
                <a:latin typeface="Antique Olive Compact"/>
              </a:rPr>
              <a:t>, and level 1 and 2 world language) post </a:t>
            </a:r>
            <a:r>
              <a:rPr lang="en-US" sz="2000" dirty="0" smtClean="0">
                <a:solidFill>
                  <a:schemeClr val="bg1"/>
                </a:solidFill>
                <a:latin typeface="Antique Olive Compact"/>
              </a:rPr>
              <a:t>				</a:t>
            </a:r>
            <a:r>
              <a:rPr lang="en-US" sz="2000" dirty="0" smtClean="0">
                <a:latin typeface="Antique Olive Compact"/>
              </a:rPr>
              <a:t>online </a:t>
            </a:r>
            <a:r>
              <a:rPr lang="en-US" sz="2000" dirty="0">
                <a:latin typeface="Antique Olive Compact"/>
              </a:rPr>
              <a:t>recommendations</a:t>
            </a:r>
            <a:r>
              <a:rPr lang="en-US" sz="2000" dirty="0">
                <a:solidFill>
                  <a:schemeClr val="bg1"/>
                </a:solidFill>
                <a:latin typeface="Antique Olive Compact"/>
              </a:rPr>
              <a:t> in </a:t>
            </a:r>
            <a:r>
              <a:rPr lang="en-US" sz="2000" dirty="0" smtClean="0">
                <a:solidFill>
                  <a:schemeClr val="bg1"/>
                </a:solidFill>
                <a:latin typeface="Antique Olive Compact"/>
              </a:rPr>
              <a:t>Synergy</a:t>
            </a:r>
          </a:p>
          <a:p>
            <a:pPr marL="0" indent="0">
              <a:buNone/>
            </a:pPr>
            <a:endParaRPr lang="en-US" sz="2000" dirty="0" smtClean="0">
              <a:solidFill>
                <a:schemeClr val="bg1"/>
              </a:solidFill>
              <a:latin typeface="Antique Olive Compact"/>
            </a:endParaRPr>
          </a:p>
          <a:p>
            <a:r>
              <a:rPr lang="en-US" sz="2000" b="1" u="sng" dirty="0">
                <a:solidFill>
                  <a:schemeClr val="bg1"/>
                </a:solidFill>
                <a:latin typeface="Antique Olive" pitchFamily="34" charset="0"/>
              </a:rPr>
              <a:t>January 8</a:t>
            </a:r>
            <a:r>
              <a:rPr lang="en-US" sz="2000" b="1" dirty="0" smtClean="0">
                <a:solidFill>
                  <a:schemeClr val="bg1"/>
                </a:solidFill>
                <a:latin typeface="Antique Olive" pitchFamily="34" charset="0"/>
              </a:rPr>
              <a:t>:</a:t>
            </a:r>
            <a:r>
              <a:rPr lang="en-US" sz="2000" b="1" dirty="0">
                <a:solidFill>
                  <a:srgbClr val="00B0F0"/>
                </a:solidFill>
                <a:latin typeface="Antique Olive" pitchFamily="34" charset="0"/>
              </a:rPr>
              <a:t>		</a:t>
            </a:r>
            <a:r>
              <a:rPr lang="en-US" sz="2000" dirty="0" smtClean="0">
                <a:latin typeface="Antique Olive" pitchFamily="34" charset="0"/>
              </a:rPr>
              <a:t>Scheduling kick-off </a:t>
            </a:r>
            <a:r>
              <a:rPr lang="en-US" sz="2000" dirty="0">
                <a:solidFill>
                  <a:schemeClr val="bg1"/>
                </a:solidFill>
                <a:latin typeface="Antique Olive" pitchFamily="34" charset="0"/>
              </a:rPr>
              <a:t>for grades </a:t>
            </a:r>
            <a:r>
              <a:rPr lang="en-US" sz="2000" dirty="0" smtClean="0">
                <a:solidFill>
                  <a:schemeClr val="bg1"/>
                </a:solidFill>
                <a:latin typeface="Antique Olive" pitchFamily="34" charset="0"/>
              </a:rPr>
              <a:t>9-11, pd. 3 (homeroom)</a:t>
            </a:r>
          </a:p>
          <a:p>
            <a:pPr marL="0" indent="0">
              <a:buNone/>
            </a:pPr>
            <a:endParaRPr lang="en-US" sz="2000" dirty="0" smtClean="0">
              <a:solidFill>
                <a:schemeClr val="bg1"/>
              </a:solidFill>
              <a:latin typeface="Antique Olive" pitchFamily="34" charset="0"/>
            </a:endParaRPr>
          </a:p>
          <a:p>
            <a:r>
              <a:rPr lang="en-US" sz="2000" b="1" u="sng" dirty="0">
                <a:solidFill>
                  <a:schemeClr val="bg1"/>
                </a:solidFill>
                <a:latin typeface="Antique Olive Compact"/>
              </a:rPr>
              <a:t>January </a:t>
            </a:r>
            <a:r>
              <a:rPr lang="en-US" sz="2000" b="1" u="sng" dirty="0" smtClean="0">
                <a:solidFill>
                  <a:schemeClr val="bg1"/>
                </a:solidFill>
                <a:latin typeface="Antique Olive Compact"/>
              </a:rPr>
              <a:t>10-19</a:t>
            </a:r>
            <a:r>
              <a:rPr lang="en-US" sz="2000" b="1" dirty="0" smtClean="0">
                <a:solidFill>
                  <a:schemeClr val="bg1"/>
                </a:solidFill>
                <a:latin typeface="Antique Olive Compact"/>
              </a:rPr>
              <a:t>:</a:t>
            </a:r>
            <a:r>
              <a:rPr lang="en-US" sz="2000" b="1" dirty="0" smtClean="0">
                <a:latin typeface="Antique Olive Compact"/>
              </a:rPr>
              <a:t>	</a:t>
            </a:r>
            <a:r>
              <a:rPr lang="en-US" sz="2000" dirty="0" smtClean="0">
                <a:solidFill>
                  <a:schemeClr val="bg1"/>
                </a:solidFill>
                <a:latin typeface="Antique Olive Compact"/>
              </a:rPr>
              <a:t>Students </a:t>
            </a:r>
            <a:r>
              <a:rPr lang="en-US" sz="2000" dirty="0">
                <a:solidFill>
                  <a:schemeClr val="bg1"/>
                </a:solidFill>
                <a:latin typeface="Antique Olive Compact"/>
              </a:rPr>
              <a:t>enter remaining course requests, </a:t>
            </a:r>
            <a:r>
              <a:rPr lang="en-US" sz="2000" dirty="0" smtClean="0">
                <a:solidFill>
                  <a:schemeClr val="bg1"/>
                </a:solidFill>
                <a:latin typeface="Antique Olive Compact"/>
              </a:rPr>
              <a:t>				including </a:t>
            </a:r>
            <a:r>
              <a:rPr lang="en-US" sz="2000" dirty="0">
                <a:solidFill>
                  <a:schemeClr val="bg1"/>
                </a:solidFill>
                <a:latin typeface="Antique Olive Compact"/>
              </a:rPr>
              <a:t>alternates, in HCPSS Connect </a:t>
            </a:r>
            <a:endParaRPr lang="en-US" sz="2000" dirty="0" smtClean="0">
              <a:solidFill>
                <a:schemeClr val="bg1"/>
              </a:solidFill>
              <a:latin typeface="Antique Olive Compact"/>
            </a:endParaRPr>
          </a:p>
          <a:p>
            <a:pPr>
              <a:buNone/>
            </a:pPr>
            <a:endParaRPr lang="en-US" sz="2000" dirty="0" smtClean="0">
              <a:solidFill>
                <a:schemeClr val="bg1"/>
              </a:solidFill>
              <a:latin typeface="Antique Olive" pitchFamily="34" charset="0"/>
            </a:endParaRPr>
          </a:p>
          <a:p>
            <a:r>
              <a:rPr lang="en-US" sz="2000" b="1" u="sng" dirty="0" smtClean="0">
                <a:solidFill>
                  <a:schemeClr val="bg1"/>
                </a:solidFill>
                <a:latin typeface="Antique Olive" pitchFamily="34" charset="0"/>
              </a:rPr>
              <a:t>January </a:t>
            </a:r>
            <a:r>
              <a:rPr lang="en-US" sz="2000" b="1" dirty="0" smtClean="0">
                <a:solidFill>
                  <a:schemeClr val="bg1"/>
                </a:solidFill>
                <a:latin typeface="Antique Olive" pitchFamily="34" charset="0"/>
              </a:rPr>
              <a:t>9:		</a:t>
            </a:r>
            <a:r>
              <a:rPr lang="en-US" sz="2000" dirty="0" smtClean="0">
                <a:latin typeface="Antique Olive" pitchFamily="34" charset="0"/>
              </a:rPr>
              <a:t>Lion’s Night</a:t>
            </a:r>
            <a:r>
              <a:rPr lang="en-US" sz="2000" dirty="0" smtClean="0">
                <a:solidFill>
                  <a:schemeClr val="bg1"/>
                </a:solidFill>
                <a:latin typeface="Antique Olive" pitchFamily="34" charset="0"/>
              </a:rPr>
              <a:t>: Essential Academic Planning </a:t>
            </a:r>
          </a:p>
          <a:p>
            <a:pPr marL="457200" lvl="1" indent="0">
              <a:buNone/>
            </a:pPr>
            <a:endParaRPr lang="en-US" sz="2000" dirty="0" smtClean="0">
              <a:solidFill>
                <a:schemeClr val="bg1"/>
              </a:solidFill>
              <a:latin typeface="Antique Olive" pitchFamily="34" charset="0"/>
            </a:endParaRPr>
          </a:p>
          <a:p>
            <a:r>
              <a:rPr lang="en-US" sz="2000" b="1" u="sng" dirty="0" smtClean="0">
                <a:solidFill>
                  <a:schemeClr val="bg1"/>
                </a:solidFill>
                <a:latin typeface="Antique Olive" pitchFamily="34" charset="0"/>
              </a:rPr>
              <a:t>January 10 </a:t>
            </a:r>
            <a:r>
              <a:rPr lang="en-US" sz="2000" dirty="0" smtClean="0">
                <a:solidFill>
                  <a:schemeClr val="bg1"/>
                </a:solidFill>
                <a:latin typeface="Antique Olive" pitchFamily="34" charset="0"/>
              </a:rPr>
              <a:t>(Wed) 	</a:t>
            </a:r>
            <a:r>
              <a:rPr lang="en-US" sz="2000" dirty="0" smtClean="0">
                <a:latin typeface="Antique Olive" pitchFamily="34" charset="0"/>
              </a:rPr>
              <a:t>Elective Fair </a:t>
            </a:r>
            <a:r>
              <a:rPr lang="en-US" sz="2000" dirty="0" smtClean="0">
                <a:solidFill>
                  <a:schemeClr val="bg1"/>
                </a:solidFill>
                <a:latin typeface="Antique Olive" pitchFamily="34" charset="0"/>
              </a:rPr>
              <a:t>during Lunch Shifts</a:t>
            </a:r>
          </a:p>
          <a:p>
            <a:pPr algn="ctr">
              <a:buFontTx/>
              <a:buNone/>
            </a:pPr>
            <a:endParaRPr lang="en-US" sz="2000" dirty="0" smtClean="0">
              <a:solidFill>
                <a:schemeClr val="bg1"/>
              </a:solidFill>
              <a:latin typeface="Antique Olive" pitchFamily="34" charset="0"/>
            </a:endParaRPr>
          </a:p>
          <a:p>
            <a:r>
              <a:rPr lang="en-US" sz="2000" b="1" u="sng" dirty="0" smtClean="0">
                <a:solidFill>
                  <a:schemeClr val="bg1"/>
                </a:solidFill>
                <a:latin typeface="Antique Olive" pitchFamily="34" charset="0"/>
              </a:rPr>
              <a:t>January 10-18 </a:t>
            </a:r>
            <a:r>
              <a:rPr lang="en-US" sz="2000" b="1" dirty="0" smtClean="0">
                <a:solidFill>
                  <a:schemeClr val="bg1"/>
                </a:solidFill>
                <a:latin typeface="Antique Olive" pitchFamily="34" charset="0"/>
              </a:rPr>
              <a:t> 	</a:t>
            </a:r>
            <a:r>
              <a:rPr lang="en-US" sz="2000" dirty="0" smtClean="0">
                <a:solidFill>
                  <a:schemeClr val="bg1"/>
                </a:solidFill>
                <a:latin typeface="Antique Olive" pitchFamily="34" charset="0"/>
              </a:rPr>
              <a:t>Teacher conversations with students</a:t>
            </a:r>
            <a:br>
              <a:rPr lang="en-US" sz="2000" dirty="0" smtClean="0">
                <a:solidFill>
                  <a:schemeClr val="bg1"/>
                </a:solidFill>
                <a:latin typeface="Antique Olive" pitchFamily="34" charset="0"/>
              </a:rPr>
            </a:br>
            <a:endParaRPr lang="en-US" sz="1600" dirty="0" smtClean="0">
              <a:solidFill>
                <a:schemeClr val="bg1"/>
              </a:solidFill>
              <a:latin typeface="Antique Olive" pitchFamily="34" charset="0"/>
            </a:endParaRPr>
          </a:p>
          <a:p>
            <a:r>
              <a:rPr lang="en-US" sz="2000" b="1" u="sng" dirty="0" smtClean="0">
                <a:solidFill>
                  <a:schemeClr val="bg1"/>
                </a:solidFill>
                <a:latin typeface="Antique Olive" pitchFamily="34" charset="0"/>
              </a:rPr>
              <a:t>January 29-February 15: </a:t>
            </a:r>
            <a:r>
              <a:rPr lang="en-US" sz="2000" dirty="0" smtClean="0">
                <a:solidFill>
                  <a:schemeClr val="bg1"/>
                </a:solidFill>
                <a:latin typeface="Antique Olive" pitchFamily="34" charset="0"/>
              </a:rPr>
              <a:t>Course Registration Meetings with Counselors</a:t>
            </a:r>
          </a:p>
          <a:p>
            <a:pPr lvl="1"/>
            <a:endParaRPr lang="en-US" sz="2000" b="0" dirty="0" smtClean="0">
              <a:solidFill>
                <a:srgbClr val="002060"/>
              </a:solidFill>
              <a:latin typeface="Garamond" pitchFamily="18" charset="0"/>
            </a:endParaRPr>
          </a:p>
          <a:p>
            <a:pPr lvl="1"/>
            <a:endParaRPr lang="en-US" dirty="0" smtClean="0">
              <a:solidFill>
                <a:srgbClr val="270EE2"/>
              </a:solidFill>
            </a:endParaRPr>
          </a:p>
          <a:p>
            <a:pPr lvl="1">
              <a:buFontTx/>
              <a:buNone/>
            </a:pPr>
            <a:endParaRPr lang="en-US" dirty="0" smtClean="0"/>
          </a:p>
          <a:p>
            <a:pPr lvl="1">
              <a:buFontTx/>
              <a:buNone/>
            </a:pPr>
            <a:endParaRPr lang="en-US" dirty="0" smtClean="0"/>
          </a:p>
          <a:p>
            <a:pPr lvl="1">
              <a:buFontTx/>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19200" y="152400"/>
            <a:ext cx="7240588" cy="838200"/>
          </a:xfrm>
        </p:spPr>
        <p:txBody>
          <a:bodyPr>
            <a:normAutofit/>
          </a:bodyPr>
          <a:lstStyle/>
          <a:p>
            <a:pPr algn="ctr" eaLnBrk="1" hangingPunct="1"/>
            <a:r>
              <a:rPr lang="en-US" sz="2400" b="1" u="sng" dirty="0" smtClean="0">
                <a:solidFill>
                  <a:srgbClr val="002060"/>
                </a:solidFill>
                <a:effectLst/>
                <a:latin typeface="Antique Olive Compact" pitchFamily="34" charset="0"/>
              </a:rPr>
              <a:t>G/T Independent Research and </a:t>
            </a:r>
            <a:br>
              <a:rPr lang="en-US" sz="2400" b="1" u="sng" dirty="0" smtClean="0">
                <a:solidFill>
                  <a:srgbClr val="002060"/>
                </a:solidFill>
                <a:effectLst/>
                <a:latin typeface="Antique Olive Compact" pitchFamily="34" charset="0"/>
              </a:rPr>
            </a:br>
            <a:r>
              <a:rPr lang="en-US" sz="2400" b="1" u="sng" dirty="0" smtClean="0">
                <a:solidFill>
                  <a:srgbClr val="002060"/>
                </a:solidFill>
                <a:effectLst/>
                <a:latin typeface="Antique Olive Compact" pitchFamily="34" charset="0"/>
              </a:rPr>
              <a:t>Intern-Mentor Program</a:t>
            </a:r>
          </a:p>
        </p:txBody>
      </p:sp>
      <p:sp>
        <p:nvSpPr>
          <p:cNvPr id="51203" name="Rectangle 3"/>
          <p:cNvSpPr>
            <a:spLocks noGrp="1" noChangeArrowheads="1"/>
          </p:cNvSpPr>
          <p:nvPr>
            <p:ph idx="1"/>
          </p:nvPr>
        </p:nvSpPr>
        <p:spPr>
          <a:xfrm>
            <a:off x="609600" y="1219200"/>
            <a:ext cx="7985125" cy="5257800"/>
          </a:xfrm>
        </p:spPr>
        <p:txBody>
          <a:bodyPr>
            <a:normAutofit fontScale="70000" lnSpcReduction="20000"/>
          </a:bodyPr>
          <a:lstStyle/>
          <a:p>
            <a:pPr>
              <a:buNone/>
            </a:pPr>
            <a:r>
              <a:rPr lang="en-US" b="1" dirty="0" smtClean="0">
                <a:solidFill>
                  <a:schemeClr val="accent6">
                    <a:lumMod val="60000"/>
                    <a:lumOff val="40000"/>
                  </a:schemeClr>
                </a:solidFill>
                <a:latin typeface="Antique Olive Compact"/>
              </a:rPr>
              <a:t>•G/T Research Program Information Night:</a:t>
            </a:r>
          </a:p>
          <a:p>
            <a:pPr>
              <a:buNone/>
            </a:pPr>
            <a:r>
              <a:rPr lang="en-US" dirty="0" smtClean="0">
                <a:solidFill>
                  <a:schemeClr val="bg1"/>
                </a:solidFill>
                <a:latin typeface="Antique Olive Compact"/>
              </a:rPr>
              <a:t> January 9</a:t>
            </a:r>
            <a:r>
              <a:rPr lang="en-US" baseline="30000" dirty="0" smtClean="0">
                <a:solidFill>
                  <a:schemeClr val="bg1"/>
                </a:solidFill>
                <a:latin typeface="Antique Olive Compact"/>
              </a:rPr>
              <a:t>th</a:t>
            </a:r>
            <a:r>
              <a:rPr lang="en-US" dirty="0" smtClean="0">
                <a:solidFill>
                  <a:schemeClr val="bg1"/>
                </a:solidFill>
                <a:latin typeface="Antique Olive Compact"/>
              </a:rPr>
              <a:t>, 5:30pm, Howard High School Media Center</a:t>
            </a:r>
          </a:p>
          <a:p>
            <a:pPr>
              <a:buNone/>
            </a:pPr>
            <a:endParaRPr lang="en-US" dirty="0" smtClean="0">
              <a:solidFill>
                <a:schemeClr val="bg1"/>
              </a:solidFill>
              <a:latin typeface="Antique Olive Compact"/>
            </a:endParaRPr>
          </a:p>
          <a:p>
            <a:pPr>
              <a:buNone/>
            </a:pPr>
            <a:r>
              <a:rPr lang="en-US" dirty="0" smtClean="0">
                <a:solidFill>
                  <a:schemeClr val="bg1"/>
                </a:solidFill>
                <a:latin typeface="Antique Olive Compact"/>
              </a:rPr>
              <a:t>•Application Packets </a:t>
            </a:r>
            <a:r>
              <a:rPr lang="en-US" b="1" dirty="0" smtClean="0">
                <a:solidFill>
                  <a:schemeClr val="accent6">
                    <a:lumMod val="60000"/>
                    <a:lumOff val="40000"/>
                  </a:schemeClr>
                </a:solidFill>
                <a:latin typeface="Antique Olive Compact"/>
              </a:rPr>
              <a:t>will be available </a:t>
            </a:r>
            <a:r>
              <a:rPr lang="en-US" dirty="0" smtClean="0">
                <a:solidFill>
                  <a:schemeClr val="bg1"/>
                </a:solidFill>
                <a:latin typeface="Antique Olive Compact"/>
              </a:rPr>
              <a:t>at the Information Night, from Ms. Curtin (V130), in Student Services, and online starting </a:t>
            </a:r>
            <a:r>
              <a:rPr lang="en-US" b="1" dirty="0" smtClean="0">
                <a:solidFill>
                  <a:schemeClr val="bg1"/>
                </a:solidFill>
                <a:latin typeface="Antique Olive Compact"/>
              </a:rPr>
              <a:t>December 19</a:t>
            </a:r>
            <a:r>
              <a:rPr lang="en-US" b="1" baseline="30000" dirty="0" smtClean="0">
                <a:solidFill>
                  <a:schemeClr val="bg1"/>
                </a:solidFill>
                <a:latin typeface="Antique Olive Compact"/>
              </a:rPr>
              <a:t>th</a:t>
            </a:r>
            <a:r>
              <a:rPr lang="en-US" dirty="0" smtClean="0">
                <a:solidFill>
                  <a:schemeClr val="bg1"/>
                </a:solidFill>
                <a:latin typeface="Antique Olive Compact"/>
              </a:rPr>
              <a:t> </a:t>
            </a:r>
          </a:p>
          <a:p>
            <a:pPr>
              <a:buNone/>
            </a:pPr>
            <a:endParaRPr lang="en-US" dirty="0" smtClean="0">
              <a:solidFill>
                <a:schemeClr val="bg1"/>
              </a:solidFill>
              <a:latin typeface="Antique Olive Compact"/>
            </a:endParaRPr>
          </a:p>
          <a:p>
            <a:pPr>
              <a:buNone/>
            </a:pPr>
            <a:r>
              <a:rPr lang="en-US" sz="4000" dirty="0" smtClean="0">
                <a:solidFill>
                  <a:schemeClr val="bg1"/>
                </a:solidFill>
                <a:latin typeface="Antique Olive Compact"/>
              </a:rPr>
              <a:t>•Applications due :</a:t>
            </a:r>
            <a:endParaRPr lang="en-US" sz="4000" dirty="0">
              <a:solidFill>
                <a:schemeClr val="bg1"/>
              </a:solidFill>
              <a:latin typeface="Antique Olive Compact"/>
            </a:endParaRPr>
          </a:p>
          <a:p>
            <a:pPr>
              <a:buNone/>
            </a:pPr>
            <a:r>
              <a:rPr lang="en-US" b="1" dirty="0" smtClean="0">
                <a:solidFill>
                  <a:schemeClr val="bg1"/>
                </a:solidFill>
                <a:latin typeface="Antique Olive Compact"/>
              </a:rPr>
              <a:t>Ms. Curtin in her classroom (V130) by January 31</a:t>
            </a:r>
            <a:r>
              <a:rPr lang="en-US" b="1" baseline="30000" dirty="0" smtClean="0">
                <a:solidFill>
                  <a:schemeClr val="bg1"/>
                </a:solidFill>
                <a:latin typeface="Antique Olive Compact"/>
              </a:rPr>
              <a:t>st</a:t>
            </a:r>
            <a:endParaRPr lang="en-US" b="1" dirty="0" smtClean="0">
              <a:solidFill>
                <a:schemeClr val="bg1"/>
              </a:solidFill>
              <a:latin typeface="Antique Olive Compact"/>
            </a:endParaRPr>
          </a:p>
          <a:p>
            <a:pPr marL="0" indent="0">
              <a:buNone/>
            </a:pPr>
            <a:endParaRPr lang="en-US" dirty="0" smtClean="0">
              <a:solidFill>
                <a:schemeClr val="bg1"/>
              </a:solidFill>
              <a:latin typeface="Antique Olive Compact"/>
            </a:endParaRPr>
          </a:p>
          <a:p>
            <a:r>
              <a:rPr lang="en-US" b="1" dirty="0" smtClean="0">
                <a:solidFill>
                  <a:schemeClr val="accent6">
                    <a:lumMod val="60000"/>
                    <a:lumOff val="40000"/>
                  </a:schemeClr>
                </a:solidFill>
                <a:latin typeface="Antique Olive Compact"/>
              </a:rPr>
              <a:t>An interview is required for Intern/Mentor! </a:t>
            </a:r>
          </a:p>
          <a:p>
            <a:pPr lvl="1"/>
            <a:r>
              <a:rPr lang="en-US" dirty="0" smtClean="0">
                <a:solidFill>
                  <a:schemeClr val="bg1"/>
                </a:solidFill>
                <a:latin typeface="Antique Olive Compact"/>
              </a:rPr>
              <a:t>Sign-up when you drop off your application.</a:t>
            </a:r>
          </a:p>
          <a:p>
            <a:pPr lvl="1" algn="ctr">
              <a:buNone/>
            </a:pPr>
            <a:endParaRPr lang="en-US" sz="3200" dirty="0" smtClean="0">
              <a:solidFill>
                <a:schemeClr val="bg1"/>
              </a:solidFill>
              <a:latin typeface="Antique Olive Compact"/>
            </a:endParaRPr>
          </a:p>
          <a:p>
            <a:pPr algn="ctr">
              <a:buNone/>
            </a:pPr>
            <a:r>
              <a:rPr lang="en-US" dirty="0" smtClean="0">
                <a:solidFill>
                  <a:schemeClr val="bg1"/>
                </a:solidFill>
                <a:latin typeface="Antique Olive Compact"/>
              </a:rPr>
              <a:t>Register for 1 credit on Course Registration Forms</a:t>
            </a:r>
          </a:p>
          <a:p>
            <a:pPr lvl="1" algn="ctr">
              <a:buNone/>
            </a:pPr>
            <a:r>
              <a:rPr lang="en-US" sz="3200" u="sng" dirty="0" smtClean="0">
                <a:solidFill>
                  <a:schemeClr val="bg1"/>
                </a:solidFill>
                <a:latin typeface="Antique Olive Compact"/>
              </a:rPr>
              <a:t>Course #GT-430-1</a:t>
            </a:r>
            <a:r>
              <a:rPr lang="en-US" sz="3200" dirty="0" smtClean="0">
                <a:solidFill>
                  <a:schemeClr val="bg1"/>
                </a:solidFill>
                <a:latin typeface="Antique Olive Compact"/>
              </a:rPr>
              <a:t>  - An interview is required!!!</a:t>
            </a:r>
            <a:endParaRPr lang="en-US" sz="3200" u="sng" dirty="0" smtClean="0">
              <a:solidFill>
                <a:schemeClr val="bg1"/>
              </a:solidFill>
              <a:latin typeface="Antique Olive Compact"/>
            </a:endParaRPr>
          </a:p>
          <a:p>
            <a:pPr eaLnBrk="1" hangingPunct="1">
              <a:buFontTx/>
              <a:buNone/>
            </a:pPr>
            <a:endParaRPr lang="en-US" dirty="0" smtClean="0">
              <a:solidFill>
                <a:srgbClr val="002060"/>
              </a:solidFill>
              <a:latin typeface="Garamon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0"/>
            <a:ext cx="8183880" cy="1066800"/>
          </a:xfrm>
        </p:spPr>
        <p:txBody>
          <a:bodyPr>
            <a:normAutofit/>
          </a:bodyPr>
          <a:lstStyle/>
          <a:p>
            <a:pPr algn="ctr"/>
            <a:r>
              <a:rPr lang="en-US" sz="3500" b="1" u="sng" dirty="0" smtClean="0">
                <a:solidFill>
                  <a:srgbClr val="002060"/>
                </a:solidFill>
                <a:effectLst/>
                <a:latin typeface="Antique Olive Compact" pitchFamily="34" charset="0"/>
              </a:rPr>
              <a:t>Howard Scholars Program</a:t>
            </a:r>
          </a:p>
        </p:txBody>
      </p:sp>
      <p:sp>
        <p:nvSpPr>
          <p:cNvPr id="52227" name="Content Placeholder 2"/>
          <p:cNvSpPr>
            <a:spLocks noGrp="1"/>
          </p:cNvSpPr>
          <p:nvPr>
            <p:ph idx="1"/>
          </p:nvPr>
        </p:nvSpPr>
        <p:spPr>
          <a:xfrm>
            <a:off x="228600" y="914400"/>
            <a:ext cx="8686800" cy="6553200"/>
          </a:xfrm>
        </p:spPr>
        <p:txBody>
          <a:bodyPr>
            <a:noAutofit/>
          </a:bodyPr>
          <a:lstStyle/>
          <a:p>
            <a:r>
              <a:rPr lang="en-US" sz="2400" b="1" dirty="0" smtClean="0">
                <a:solidFill>
                  <a:schemeClr val="bg1"/>
                </a:solidFill>
                <a:latin typeface="Antique Olive Compact" pitchFamily="34" charset="0"/>
              </a:rPr>
              <a:t>Any student who thinks that they will graduate with:</a:t>
            </a:r>
          </a:p>
          <a:p>
            <a:pPr lvl="1"/>
            <a:r>
              <a:rPr lang="en-US" sz="2400" b="0" dirty="0" smtClean="0">
                <a:solidFill>
                  <a:schemeClr val="bg1"/>
                </a:solidFill>
                <a:latin typeface="Lucida Sans" pitchFamily="34" charset="0"/>
              </a:rPr>
              <a:t>6 AP courses (4 must be in main content areas- Math, Social Studies, Science, English)</a:t>
            </a:r>
          </a:p>
          <a:p>
            <a:pPr lvl="1"/>
            <a:endParaRPr lang="en-US" sz="2400" b="0" dirty="0" smtClean="0">
              <a:solidFill>
                <a:schemeClr val="bg1"/>
              </a:solidFill>
              <a:latin typeface="Lucida Sans" pitchFamily="34" charset="0"/>
            </a:endParaRPr>
          </a:p>
          <a:p>
            <a:r>
              <a:rPr lang="en-US" sz="2400" b="1" dirty="0" smtClean="0">
                <a:solidFill>
                  <a:schemeClr val="bg1"/>
                </a:solidFill>
                <a:latin typeface="Antique Olive Compact" pitchFamily="34" charset="0"/>
              </a:rPr>
              <a:t>Have you completed a Howard Scholars Application?</a:t>
            </a:r>
          </a:p>
          <a:p>
            <a:pPr lvl="1"/>
            <a:r>
              <a:rPr lang="en-US" sz="2400" b="1" dirty="0" smtClean="0">
                <a:solidFill>
                  <a:schemeClr val="bg1"/>
                </a:solidFill>
                <a:latin typeface="Lucida Sans" pitchFamily="34" charset="0"/>
              </a:rPr>
              <a:t>11</a:t>
            </a:r>
            <a:r>
              <a:rPr lang="en-US" sz="2400" b="1" baseline="30000" dirty="0" smtClean="0">
                <a:solidFill>
                  <a:schemeClr val="bg1"/>
                </a:solidFill>
                <a:latin typeface="Lucida Sans" pitchFamily="34" charset="0"/>
              </a:rPr>
              <a:t>th</a:t>
            </a:r>
            <a:r>
              <a:rPr lang="en-US" sz="2400" b="1" dirty="0" smtClean="0">
                <a:solidFill>
                  <a:schemeClr val="bg1"/>
                </a:solidFill>
                <a:latin typeface="Lucida Sans" pitchFamily="34" charset="0"/>
              </a:rPr>
              <a:t> Grade is the last year that this application can be completed.</a:t>
            </a:r>
          </a:p>
          <a:p>
            <a:pPr lvl="1"/>
            <a:r>
              <a:rPr lang="en-US" sz="2400" dirty="0" smtClean="0">
                <a:solidFill>
                  <a:schemeClr val="accent6">
                    <a:lumMod val="60000"/>
                    <a:lumOff val="40000"/>
                  </a:schemeClr>
                </a:solidFill>
                <a:latin typeface="Antique Olive" pitchFamily="34" charset="0"/>
              </a:rPr>
              <a:t>Applications available in Student Services January 5th</a:t>
            </a:r>
          </a:p>
          <a:p>
            <a:pPr marL="457200" lvl="1" indent="0">
              <a:buNone/>
            </a:pPr>
            <a:endParaRPr lang="en-US" sz="2400" dirty="0" smtClean="0">
              <a:solidFill>
                <a:schemeClr val="accent6">
                  <a:lumMod val="60000"/>
                  <a:lumOff val="40000"/>
                </a:schemeClr>
              </a:solidFill>
              <a:latin typeface="Antique Olive" pitchFamily="34" charset="0"/>
            </a:endParaRPr>
          </a:p>
          <a:p>
            <a:pPr lvl="1"/>
            <a:r>
              <a:rPr lang="en-US" sz="2400" dirty="0" smtClean="0">
                <a:solidFill>
                  <a:schemeClr val="accent6">
                    <a:lumMod val="60000"/>
                    <a:lumOff val="40000"/>
                  </a:schemeClr>
                </a:solidFill>
                <a:latin typeface="Antique Olive" pitchFamily="34" charset="0"/>
              </a:rPr>
              <a:t>Applications will be due: January 31st</a:t>
            </a:r>
          </a:p>
          <a:p>
            <a:pPr lvl="1"/>
            <a:endParaRPr lang="en-US" sz="2400" dirty="0" smtClean="0">
              <a:solidFill>
                <a:schemeClr val="accent6">
                  <a:lumMod val="60000"/>
                  <a:lumOff val="40000"/>
                </a:schemeClr>
              </a:solidFill>
              <a:latin typeface="Antique Olive" pitchFamily="34" charset="0"/>
            </a:endParaRPr>
          </a:p>
          <a:p>
            <a:pPr lvl="1"/>
            <a:r>
              <a:rPr lang="en-US" sz="2400" dirty="0" smtClean="0">
                <a:solidFill>
                  <a:schemeClr val="accent6">
                    <a:lumMod val="60000"/>
                    <a:lumOff val="40000"/>
                  </a:schemeClr>
                </a:solidFill>
                <a:latin typeface="Antique Olive" pitchFamily="34" charset="0"/>
              </a:rPr>
              <a:t>Applications will not be accepted past the deadline</a:t>
            </a:r>
          </a:p>
          <a:p>
            <a:pPr lvl="1">
              <a:buNone/>
            </a:pPr>
            <a:endParaRPr lang="en-US" sz="2400" dirty="0" smtClean="0">
              <a:solidFill>
                <a:schemeClr val="bg1"/>
              </a:solidFill>
              <a:latin typeface="Lucida San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creen shot 2011-12-04 at 7.55.53 PM.png"/>
          <p:cNvPicPr>
            <a:picLocks noChangeAspect="1"/>
          </p:cNvPicPr>
          <p:nvPr/>
        </p:nvPicPr>
        <p:blipFill>
          <a:blip r:embed="rId2"/>
          <a:srcRect/>
          <a:stretch>
            <a:fillRect/>
          </a:stretch>
        </p:blipFill>
        <p:spPr bwMode="auto">
          <a:xfrm>
            <a:off x="838200" y="568630"/>
            <a:ext cx="4721225" cy="5908370"/>
          </a:xfrm>
          <a:prstGeom prst="rect">
            <a:avLst/>
          </a:prstGeom>
          <a:noFill/>
          <a:ln w="9525">
            <a:solidFill>
              <a:schemeClr val="tx1"/>
            </a:solidFill>
            <a:miter lim="800000"/>
            <a:headEnd/>
            <a:tailEnd/>
          </a:ln>
        </p:spPr>
      </p:pic>
      <p:cxnSp>
        <p:nvCxnSpPr>
          <p:cNvPr id="6" name="Straight Connector 5"/>
          <p:cNvCxnSpPr/>
          <p:nvPr/>
        </p:nvCxnSpPr>
        <p:spPr>
          <a:xfrm>
            <a:off x="838200" y="609600"/>
            <a:ext cx="4648200" cy="5867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4400" y="609600"/>
            <a:ext cx="4572001" cy="5791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4600" y="2514600"/>
            <a:ext cx="1905000" cy="1754326"/>
          </a:xfrm>
          <a:prstGeom prst="rect">
            <a:avLst/>
          </a:prstGeom>
          <a:noFill/>
        </p:spPr>
        <p:txBody>
          <a:bodyPr wrap="square" rtlCol="0">
            <a:spAutoFit/>
          </a:bodyPr>
          <a:lstStyle/>
          <a:p>
            <a:pPr algn="ctr"/>
            <a:r>
              <a:rPr lang="en-US" b="1" dirty="0" smtClean="0"/>
              <a:t>Course Requests will now be completed through HCPSS Connect</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u="sng" dirty="0" smtClean="0">
                <a:solidFill>
                  <a:srgbClr val="0C107E"/>
                </a:solidFill>
                <a:latin typeface="Antique Olive" pitchFamily="34" charset="0"/>
              </a:rPr>
              <a:t> </a:t>
            </a:r>
            <a:r>
              <a:rPr lang="en-US" b="1" u="sng" dirty="0" smtClean="0">
                <a:solidFill>
                  <a:srgbClr val="0C107E"/>
                </a:solidFill>
                <a:latin typeface="Antique Olive" pitchFamily="34" charset="0"/>
              </a:rPr>
              <a:t>Howard High School                   Counselors</a:t>
            </a:r>
            <a:r>
              <a:rPr lang="en-US" u="sng" dirty="0" smtClean="0"/>
              <a:t/>
            </a:r>
            <a:br>
              <a:rPr lang="en-US" u="sng" dirty="0" smtClean="0"/>
            </a:br>
            <a:endParaRPr lang="en-US" u="sng" dirty="0" smtClean="0">
              <a:solidFill>
                <a:srgbClr val="0C107E"/>
              </a:solidFill>
              <a:latin typeface="Garamond" pitchFamily="18" charset="0"/>
            </a:endParaRPr>
          </a:p>
        </p:txBody>
      </p:sp>
      <p:sp>
        <p:nvSpPr>
          <p:cNvPr id="4099" name="Content Placeholder 2"/>
          <p:cNvSpPr>
            <a:spLocks noGrp="1"/>
          </p:cNvSpPr>
          <p:nvPr>
            <p:ph sz="half" idx="1"/>
          </p:nvPr>
        </p:nvSpPr>
        <p:spPr>
          <a:xfrm>
            <a:off x="44245" y="1371600"/>
            <a:ext cx="4038600" cy="4525963"/>
          </a:xfrm>
        </p:spPr>
        <p:txBody>
          <a:bodyPr>
            <a:normAutofit/>
          </a:bodyPr>
          <a:lstStyle/>
          <a:p>
            <a:pPr marL="0" indent="0" eaLnBrk="1" hangingPunct="1">
              <a:lnSpc>
                <a:spcPct val="80000"/>
              </a:lnSpc>
              <a:buNone/>
            </a:pPr>
            <a:endParaRPr lang="en-US" dirty="0" smtClean="0"/>
          </a:p>
          <a:p>
            <a:pPr eaLnBrk="1" hangingPunct="1">
              <a:lnSpc>
                <a:spcPct val="80000"/>
              </a:lnSpc>
            </a:pPr>
            <a:r>
              <a:rPr lang="en-US" sz="2000" b="1" dirty="0" smtClean="0">
                <a:latin typeface="Lucida Sans" pitchFamily="34" charset="0"/>
              </a:rPr>
              <a:t>Mr. Glenn</a:t>
            </a:r>
            <a:r>
              <a:rPr lang="en-US" sz="2000" dirty="0" smtClean="0">
                <a:latin typeface="Lucida Sans" pitchFamily="34" charset="0"/>
              </a:rPr>
              <a:t> (A-B)</a:t>
            </a:r>
          </a:p>
          <a:p>
            <a:pPr eaLnBrk="1" hangingPunct="1">
              <a:lnSpc>
                <a:spcPct val="80000"/>
              </a:lnSpc>
            </a:pPr>
            <a:endParaRPr lang="en-US" sz="2000" dirty="0" smtClean="0">
              <a:latin typeface="Lucida Sans" pitchFamily="34" charset="0"/>
            </a:endParaRPr>
          </a:p>
          <a:p>
            <a:pPr eaLnBrk="1" hangingPunct="1">
              <a:lnSpc>
                <a:spcPct val="80000"/>
              </a:lnSpc>
            </a:pPr>
            <a:r>
              <a:rPr lang="en-US" sz="2000" b="1" dirty="0" smtClean="0">
                <a:latin typeface="Lucida Sans" pitchFamily="34" charset="0"/>
              </a:rPr>
              <a:t>Mrs. Green-Lewis </a:t>
            </a:r>
            <a:r>
              <a:rPr lang="en-US" sz="2000" dirty="0" smtClean="0">
                <a:latin typeface="Lucida Sans" pitchFamily="34" charset="0"/>
              </a:rPr>
              <a:t>(C-G)</a:t>
            </a:r>
          </a:p>
          <a:p>
            <a:pPr eaLnBrk="1" hangingPunct="1">
              <a:lnSpc>
                <a:spcPct val="80000"/>
              </a:lnSpc>
            </a:pPr>
            <a:endParaRPr lang="en-US" sz="2000" dirty="0" smtClean="0">
              <a:latin typeface="Lucida Sans" pitchFamily="34" charset="0"/>
            </a:endParaRPr>
          </a:p>
          <a:p>
            <a:pPr eaLnBrk="1" hangingPunct="1">
              <a:lnSpc>
                <a:spcPct val="80000"/>
              </a:lnSpc>
            </a:pPr>
            <a:r>
              <a:rPr lang="en-US" sz="2000" b="1" dirty="0" smtClean="0">
                <a:latin typeface="Lucida Sans" pitchFamily="34" charset="0"/>
              </a:rPr>
              <a:t>Mrs. Sutter</a:t>
            </a:r>
            <a:r>
              <a:rPr lang="en-US" sz="2000" dirty="0" smtClean="0">
                <a:latin typeface="Lucida Sans" pitchFamily="34" charset="0"/>
              </a:rPr>
              <a:t> (H-Mb)</a:t>
            </a:r>
          </a:p>
          <a:p>
            <a:pPr eaLnBrk="1" hangingPunct="1">
              <a:lnSpc>
                <a:spcPct val="80000"/>
              </a:lnSpc>
            </a:pPr>
            <a:endParaRPr lang="en-US" sz="2000" dirty="0" smtClean="0">
              <a:latin typeface="Lucida Sans" pitchFamily="34" charset="0"/>
            </a:endParaRPr>
          </a:p>
          <a:p>
            <a:pPr eaLnBrk="1" hangingPunct="1">
              <a:lnSpc>
                <a:spcPct val="80000"/>
              </a:lnSpc>
            </a:pPr>
            <a:r>
              <a:rPr lang="en-US" sz="2000" b="1" dirty="0" smtClean="0">
                <a:latin typeface="Lucida Sans" pitchFamily="34" charset="0"/>
              </a:rPr>
              <a:t>Ms. Grieve</a:t>
            </a:r>
            <a:r>
              <a:rPr lang="en-US" sz="2000" dirty="0" smtClean="0">
                <a:latin typeface="Lucida Sans" pitchFamily="34" charset="0"/>
              </a:rPr>
              <a:t> (Mc-R)</a:t>
            </a:r>
          </a:p>
          <a:p>
            <a:pPr eaLnBrk="1" hangingPunct="1">
              <a:lnSpc>
                <a:spcPct val="80000"/>
              </a:lnSpc>
            </a:pPr>
            <a:endParaRPr lang="en-US" sz="2000" dirty="0" smtClean="0">
              <a:latin typeface="Lucida Sans" pitchFamily="34" charset="0"/>
            </a:endParaRPr>
          </a:p>
          <a:p>
            <a:pPr eaLnBrk="1" hangingPunct="1">
              <a:lnSpc>
                <a:spcPct val="80000"/>
              </a:lnSpc>
            </a:pPr>
            <a:r>
              <a:rPr lang="en-US" sz="2000" b="1" dirty="0" smtClean="0">
                <a:latin typeface="Lucida Sans" pitchFamily="34" charset="0"/>
              </a:rPr>
              <a:t>Mrs. Snyder</a:t>
            </a:r>
            <a:r>
              <a:rPr lang="en-US" sz="2000" dirty="0" smtClean="0">
                <a:latin typeface="Lucida Sans" pitchFamily="34" charset="0"/>
              </a:rPr>
              <a:t> (S-Z)</a:t>
            </a:r>
          </a:p>
          <a:p>
            <a:pPr eaLnBrk="1" hangingPunct="1">
              <a:lnSpc>
                <a:spcPct val="80000"/>
              </a:lnSpc>
            </a:pPr>
            <a:endParaRPr lang="en-US" sz="2000" dirty="0">
              <a:latin typeface="Lucida Sans" pitchFamily="34" charset="0"/>
            </a:endParaRPr>
          </a:p>
          <a:p>
            <a:pPr eaLnBrk="1" hangingPunct="1">
              <a:lnSpc>
                <a:spcPct val="80000"/>
              </a:lnSpc>
            </a:pPr>
            <a:r>
              <a:rPr lang="en-US" sz="2000" dirty="0" smtClean="0">
                <a:latin typeface="Lucida Sans" pitchFamily="34" charset="0"/>
              </a:rPr>
              <a:t>Mr. Mindel (9</a:t>
            </a:r>
            <a:r>
              <a:rPr lang="en-US" sz="2000" baseline="30000" dirty="0" smtClean="0">
                <a:latin typeface="Lucida Sans" pitchFamily="34" charset="0"/>
              </a:rPr>
              <a:t>th</a:t>
            </a:r>
            <a:r>
              <a:rPr lang="en-US" sz="2000" dirty="0" smtClean="0">
                <a:latin typeface="Lucida Sans" pitchFamily="34" charset="0"/>
              </a:rPr>
              <a:t> Grade A-K)</a:t>
            </a:r>
          </a:p>
          <a:p>
            <a:pPr eaLnBrk="1" hangingPunct="1">
              <a:lnSpc>
                <a:spcPct val="80000"/>
              </a:lnSpc>
            </a:pPr>
            <a:endParaRPr lang="en-US" sz="2000" dirty="0">
              <a:latin typeface="Lucida Sans" pitchFamily="34" charset="0"/>
            </a:endParaRPr>
          </a:p>
          <a:p>
            <a:pPr eaLnBrk="1" hangingPunct="1">
              <a:lnSpc>
                <a:spcPct val="80000"/>
              </a:lnSpc>
            </a:pPr>
            <a:r>
              <a:rPr lang="en-US" sz="2000" dirty="0" smtClean="0">
                <a:latin typeface="Lucida Sans" pitchFamily="34" charset="0"/>
              </a:rPr>
              <a:t>Ms. Valentine (9</a:t>
            </a:r>
            <a:r>
              <a:rPr lang="en-US" sz="2000" baseline="30000" dirty="0" smtClean="0">
                <a:latin typeface="Lucida Sans" pitchFamily="34" charset="0"/>
              </a:rPr>
              <a:t>th</a:t>
            </a:r>
            <a:r>
              <a:rPr lang="en-US" sz="2000" dirty="0" smtClean="0">
                <a:latin typeface="Lucida Sans" pitchFamily="34" charset="0"/>
              </a:rPr>
              <a:t> Grade L-Z)</a:t>
            </a:r>
          </a:p>
          <a:p>
            <a:endParaRPr lang="en-US" dirty="0" smtClean="0"/>
          </a:p>
        </p:txBody>
      </p:sp>
      <p:pic>
        <p:nvPicPr>
          <p:cNvPr id="1026" name="Picture 2" descr="Melody Green-Lewis (E51603) employ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567237" y="3424237"/>
            <a:ext cx="9525" cy="9525"/>
          </a:xfrm>
          <a:prstGeom prst="rect">
            <a:avLst/>
          </a:prstGeom>
        </p:spPr>
      </p:pic>
      <p:pic>
        <p:nvPicPr>
          <p:cNvPr id="1028" name="Picture 4" descr="Melody Green-Lewis (E51603) employ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650" y="1490662"/>
            <a:ext cx="1123950" cy="14049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286000"/>
            <a:ext cx="1151179" cy="14374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7354" y="3137376"/>
            <a:ext cx="1150446" cy="145161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7814" y="4876800"/>
            <a:ext cx="1149986" cy="143748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7637" t="15678" r="16092" b="14848"/>
          <a:stretch/>
        </p:blipFill>
        <p:spPr>
          <a:xfrm>
            <a:off x="5562601" y="4191000"/>
            <a:ext cx="1066799" cy="149113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7" y="3424237"/>
            <a:ext cx="9525" cy="9525"/>
          </a:xfrm>
          <a:prstGeom prst="rect">
            <a:avLst/>
          </a:prstGeom>
        </p:spPr>
      </p:pic>
      <p:pic>
        <p:nvPicPr>
          <p:cNvPr id="12" name="Picture 11"/>
          <p:cNvPicPr>
            <a:picLocks noChangeAspect="1"/>
          </p:cNvPicPr>
          <p:nvPr/>
        </p:nvPicPr>
        <p:blipFill>
          <a:blip r:embed="rId9"/>
          <a:stretch>
            <a:fillRect/>
          </a:stretch>
        </p:blipFill>
        <p:spPr>
          <a:xfrm>
            <a:off x="6934200" y="2286000"/>
            <a:ext cx="1181100" cy="1476375"/>
          </a:xfrm>
          <a:prstGeom prst="rect">
            <a:avLst/>
          </a:prstGeom>
        </p:spPr>
      </p:pic>
      <p:pic>
        <p:nvPicPr>
          <p:cNvPr id="13" name="Picture 12"/>
          <p:cNvPicPr>
            <a:picLocks noChangeAspect="1"/>
          </p:cNvPicPr>
          <p:nvPr/>
        </p:nvPicPr>
        <p:blipFill>
          <a:blip r:embed="rId10"/>
          <a:stretch>
            <a:fillRect/>
          </a:stretch>
        </p:blipFill>
        <p:spPr>
          <a:xfrm>
            <a:off x="6938443" y="4181475"/>
            <a:ext cx="1228725" cy="15335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rSok2kujMOqKtxigkdC4Rxa39pXrez52VjCOYDkSNjkFfWAbDc1725RHD__0acIXTYnyS0nt3L_FzTc2XxmTGwM92QP5Az15fCPUC1l_yDhPNTzPuMWztJOWTWAyb8kDTOGEBQOHQSk"/>
          <p:cNvPicPr>
            <a:picLocks noChangeAspect="1" noChangeArrowheads="1"/>
          </p:cNvPicPr>
          <p:nvPr/>
        </p:nvPicPr>
        <p:blipFill rotWithShape="1">
          <a:blip r:embed="rId2">
            <a:extLst>
              <a:ext uri="{28A0092B-C50C-407E-A947-70E740481C1C}">
                <a14:useLocalDpi xmlns:a14="http://schemas.microsoft.com/office/drawing/2010/main" val="0"/>
              </a:ext>
            </a:extLst>
          </a:blip>
          <a:srcRect b="26343"/>
          <a:stretch/>
        </p:blipFill>
        <p:spPr bwMode="auto">
          <a:xfrm>
            <a:off x="685800" y="304800"/>
            <a:ext cx="78867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5867400"/>
            <a:ext cx="7886700" cy="646331"/>
          </a:xfrm>
          <a:prstGeom prst="rect">
            <a:avLst/>
          </a:prstGeom>
        </p:spPr>
        <p:txBody>
          <a:bodyPr wrap="square">
            <a:spAutoFit/>
          </a:bodyPr>
          <a:lstStyle/>
          <a:p>
            <a:pPr algn="ctr"/>
            <a:r>
              <a:rPr lang="en-US" dirty="0">
                <a:latin typeface="Calibri" panose="020F0502020204030204" pitchFamily="34" charset="0"/>
              </a:rPr>
              <a:t>Students can see Core Course Recommendations and </a:t>
            </a:r>
            <a:r>
              <a:rPr lang="en-US" dirty="0" smtClean="0">
                <a:latin typeface="Calibri" panose="020F0502020204030204" pitchFamily="34" charset="0"/>
              </a:rPr>
              <a:t>                                         Graduation </a:t>
            </a:r>
            <a:r>
              <a:rPr lang="en-US" dirty="0">
                <a:latin typeface="Calibri" panose="020F0502020204030204" pitchFamily="34" charset="0"/>
              </a:rPr>
              <a:t>Requirements in </a:t>
            </a:r>
            <a:r>
              <a:rPr lang="en-US" dirty="0" smtClean="0">
                <a:latin typeface="Calibri" panose="020F0502020204030204" pitchFamily="34" charset="0"/>
              </a:rPr>
              <a:t>HCPSS Connect</a:t>
            </a:r>
            <a:endParaRPr lang="en-US" dirty="0"/>
          </a:p>
        </p:txBody>
      </p:sp>
    </p:spTree>
    <p:extLst>
      <p:ext uri="{BB962C8B-B14F-4D97-AF65-F5344CB8AC3E}">
        <p14:creationId xmlns:p14="http://schemas.microsoft.com/office/powerpoint/2010/main" val="3654505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4.googleusercontent.com/jufNJZAGsVqrmhR3D0B5DG_8b7VwPrRYKr-0X6eFSBRhNlfYSvt-AhGetDlXRM53HwcItkPNONW6KCPVlCfhmsGhkm-h8fQ5NF4LQurxZ7tUx9q1xB2fldxamJBY7wwhU-MmqxJsv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219200"/>
            <a:ext cx="7115175" cy="2838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590871"/>
            <a:ext cx="7086600" cy="1200329"/>
          </a:xfrm>
          <a:prstGeom prst="rect">
            <a:avLst/>
          </a:prstGeom>
        </p:spPr>
        <p:txBody>
          <a:bodyPr wrap="square">
            <a:spAutoFit/>
          </a:bodyPr>
          <a:lstStyle/>
          <a:p>
            <a:pPr algn="ctr"/>
            <a:r>
              <a:rPr lang="en-US" dirty="0">
                <a:latin typeface="Calibri" panose="020F0502020204030204" pitchFamily="34" charset="0"/>
              </a:rPr>
              <a:t>Students can search for courses by Department, by Course Title,  </a:t>
            </a:r>
            <a:r>
              <a:rPr lang="en-US" dirty="0" smtClean="0">
                <a:latin typeface="Calibri" panose="020F0502020204030204" pitchFamily="34" charset="0"/>
              </a:rPr>
              <a:t>              or </a:t>
            </a:r>
            <a:r>
              <a:rPr lang="en-US" dirty="0">
                <a:latin typeface="Calibri" panose="020F0502020204030204" pitchFamily="34" charset="0"/>
              </a:rPr>
              <a:t>for just </a:t>
            </a:r>
            <a:r>
              <a:rPr lang="en-US" dirty="0" smtClean="0">
                <a:latin typeface="Calibri" panose="020F0502020204030204" pitchFamily="34" charset="0"/>
              </a:rPr>
              <a:t>Electives</a:t>
            </a:r>
          </a:p>
          <a:p>
            <a:pPr algn="ctr"/>
            <a:endParaRPr lang="en-US" dirty="0">
              <a:solidFill>
                <a:srgbClr val="000000"/>
              </a:solidFill>
              <a:latin typeface="Calibri" panose="020F0502020204030204" pitchFamily="34" charset="0"/>
            </a:endParaRPr>
          </a:p>
          <a:p>
            <a:pPr algn="ctr"/>
            <a:r>
              <a:rPr lang="en-US" dirty="0"/>
              <a:t>Students will select requests and alternates.</a:t>
            </a:r>
          </a:p>
        </p:txBody>
      </p:sp>
    </p:spTree>
    <p:extLst>
      <p:ext uri="{BB962C8B-B14F-4D97-AF65-F5344CB8AC3E}">
        <p14:creationId xmlns:p14="http://schemas.microsoft.com/office/powerpoint/2010/main" val="959517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0"/>
            <a:ext cx="6477000" cy="5016758"/>
          </a:xfrm>
          <a:prstGeom prst="rect">
            <a:avLst/>
          </a:prstGeom>
          <a:noFill/>
        </p:spPr>
        <p:txBody>
          <a:bodyPr wrap="square" rtlCol="0">
            <a:spAutoFit/>
          </a:bodyPr>
          <a:lstStyle/>
          <a:p>
            <a:pPr algn="ctr"/>
            <a:r>
              <a:rPr lang="en-US" sz="4000" dirty="0" smtClean="0"/>
              <a:t>If you are having difficulty getting into HCPSS Connect:</a:t>
            </a:r>
          </a:p>
          <a:p>
            <a:pPr algn="ctr"/>
            <a:endParaRPr lang="en-US" sz="4000" dirty="0"/>
          </a:p>
          <a:p>
            <a:pPr algn="ctr"/>
            <a:r>
              <a:rPr lang="en-US" sz="4000" dirty="0" smtClean="0"/>
              <a:t>See </a:t>
            </a:r>
            <a:r>
              <a:rPr lang="en-US" sz="4000" b="1" dirty="0" smtClean="0"/>
              <a:t>Leanne Peters</a:t>
            </a:r>
          </a:p>
          <a:p>
            <a:pPr algn="ctr"/>
            <a:r>
              <a:rPr lang="en-US" sz="4000" dirty="0" smtClean="0"/>
              <a:t>Stationed in Room N120 tonight</a:t>
            </a:r>
          </a:p>
          <a:p>
            <a:pPr algn="ctr"/>
            <a:r>
              <a:rPr lang="en-US" sz="4000" dirty="0" smtClean="0"/>
              <a:t>(across from Cafeteria)</a:t>
            </a:r>
            <a:endParaRPr lang="en-US" sz="4000" dirty="0"/>
          </a:p>
        </p:txBody>
      </p:sp>
    </p:spTree>
    <p:extLst>
      <p:ext uri="{BB962C8B-B14F-4D97-AF65-F5344CB8AC3E}">
        <p14:creationId xmlns:p14="http://schemas.microsoft.com/office/powerpoint/2010/main" val="1641997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92088"/>
            <a:ext cx="8382000" cy="1027112"/>
          </a:xfrm>
        </p:spPr>
        <p:txBody>
          <a:bodyPr>
            <a:noAutofit/>
          </a:bodyPr>
          <a:lstStyle/>
          <a:p>
            <a:pPr algn="ctr"/>
            <a:r>
              <a:rPr lang="en-US" sz="4000" b="1" u="sng" dirty="0" smtClean="0">
                <a:solidFill>
                  <a:srgbClr val="002060"/>
                </a:solidFill>
                <a:latin typeface="Antique Olive Compact" pitchFamily="34" charset="0"/>
              </a:rPr>
              <a:t>Course Placement Review Form</a:t>
            </a:r>
          </a:p>
        </p:txBody>
      </p:sp>
      <p:sp>
        <p:nvSpPr>
          <p:cNvPr id="27651" name="Content Placeholder 2"/>
          <p:cNvSpPr>
            <a:spLocks noGrp="1"/>
          </p:cNvSpPr>
          <p:nvPr>
            <p:ph idx="1"/>
          </p:nvPr>
        </p:nvSpPr>
        <p:spPr>
          <a:xfrm>
            <a:off x="533400" y="990600"/>
            <a:ext cx="7832725" cy="5867400"/>
          </a:xfrm>
        </p:spPr>
        <p:txBody>
          <a:bodyPr>
            <a:normAutofit/>
          </a:bodyPr>
          <a:lstStyle/>
          <a:p>
            <a:endParaRPr lang="en-US" sz="2400" dirty="0" smtClean="0">
              <a:solidFill>
                <a:schemeClr val="bg1"/>
              </a:solidFill>
              <a:latin typeface="Lucida Sans" pitchFamily="34" charset="0"/>
            </a:endParaRPr>
          </a:p>
          <a:p>
            <a:r>
              <a:rPr lang="en-US" sz="2400" dirty="0" smtClean="0">
                <a:solidFill>
                  <a:schemeClr val="bg1"/>
                </a:solidFill>
                <a:latin typeface="Lucida Sans" pitchFamily="34" charset="0"/>
              </a:rPr>
              <a:t>If you and your parent would like to consider a different option than what was recommended, </a:t>
            </a:r>
            <a:r>
              <a:rPr lang="en-US" sz="2400" b="1" u="sng" dirty="0" smtClean="0">
                <a:solidFill>
                  <a:schemeClr val="bg1"/>
                </a:solidFill>
                <a:latin typeface="Lucida Sans" pitchFamily="34" charset="0"/>
              </a:rPr>
              <a:t>YOU AND A PARENT should talk with your teacher</a:t>
            </a:r>
            <a:r>
              <a:rPr lang="en-US" sz="2400" b="1" u="sng" dirty="0">
                <a:solidFill>
                  <a:schemeClr val="bg1"/>
                </a:solidFill>
                <a:latin typeface="Lucida Sans" pitchFamily="34" charset="0"/>
              </a:rPr>
              <a:t> </a:t>
            </a:r>
            <a:r>
              <a:rPr lang="en-US" sz="2400" b="1" u="sng" dirty="0" smtClean="0">
                <a:solidFill>
                  <a:schemeClr val="bg1"/>
                </a:solidFill>
                <a:latin typeface="Lucida Sans" pitchFamily="34" charset="0"/>
              </a:rPr>
              <a:t>BEFORE completing this form.</a:t>
            </a:r>
          </a:p>
          <a:p>
            <a:pPr marL="0" indent="0">
              <a:buNone/>
            </a:pPr>
            <a:endParaRPr lang="en-US" sz="2400" b="1" u="sng" dirty="0" smtClean="0">
              <a:solidFill>
                <a:schemeClr val="bg1"/>
              </a:solidFill>
              <a:latin typeface="Lucida Sans" pitchFamily="34" charset="0"/>
            </a:endParaRPr>
          </a:p>
          <a:p>
            <a:pPr algn="ctr">
              <a:buFontTx/>
              <a:buNone/>
            </a:pPr>
            <a:r>
              <a:rPr lang="en-US" sz="3000" dirty="0" smtClean="0">
                <a:solidFill>
                  <a:srgbClr val="FFC000"/>
                </a:solidFill>
                <a:latin typeface="Antique Olive Compact" pitchFamily="34" charset="0"/>
              </a:rPr>
              <a:t>Process after you submit a Course Placement Review Form:</a:t>
            </a:r>
          </a:p>
          <a:p>
            <a:r>
              <a:rPr lang="en-US" sz="2400" dirty="0" smtClean="0">
                <a:solidFill>
                  <a:schemeClr val="bg1"/>
                </a:solidFill>
                <a:latin typeface="Lucida Sans" pitchFamily="34" charset="0"/>
              </a:rPr>
              <a:t>Your school counselor and/or administration will follow up with you regarding:</a:t>
            </a:r>
          </a:p>
          <a:p>
            <a:pPr lvl="1"/>
            <a:r>
              <a:rPr lang="en-US" b="0" dirty="0" smtClean="0">
                <a:solidFill>
                  <a:schemeClr val="bg1"/>
                </a:solidFill>
                <a:latin typeface="Lucida Sans" pitchFamily="34" charset="0"/>
              </a:rPr>
              <a:t>Current placement and progress</a:t>
            </a:r>
          </a:p>
          <a:p>
            <a:pPr lvl="1"/>
            <a:r>
              <a:rPr lang="en-US" b="0" dirty="0" smtClean="0">
                <a:solidFill>
                  <a:schemeClr val="bg1"/>
                </a:solidFill>
                <a:latin typeface="Lucida Sans" pitchFamily="34" charset="0"/>
              </a:rPr>
              <a:t>Rigor and Balance</a:t>
            </a:r>
          </a:p>
          <a:p>
            <a:pPr lvl="1">
              <a:buFontTx/>
              <a:buNone/>
            </a:pPr>
            <a:endParaRPr lang="en-US" dirty="0" smtClean="0"/>
          </a:p>
          <a:p>
            <a:pPr lvl="1"/>
            <a:endParaRPr lang="en-US" dirty="0" smtClean="0"/>
          </a:p>
        </p:txBody>
      </p:sp>
      <p:sp>
        <p:nvSpPr>
          <p:cNvPr id="5" name="Left Arrow 4"/>
          <p:cNvSpPr/>
          <p:nvPr/>
        </p:nvSpPr>
        <p:spPr>
          <a:xfrm>
            <a:off x="7696200" y="4800600"/>
            <a:ext cx="1447800" cy="9144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Screen shot 2011-12-04 at 7.56.20 PM.png"/>
          <p:cNvPicPr>
            <a:picLocks noChangeAspect="1"/>
          </p:cNvPicPr>
          <p:nvPr/>
        </p:nvPicPr>
        <p:blipFill>
          <a:blip r:embed="rId2"/>
          <a:srcRect t="3816"/>
          <a:stretch>
            <a:fillRect/>
          </a:stretch>
        </p:blipFill>
        <p:spPr bwMode="auto">
          <a:xfrm>
            <a:off x="2209800" y="457200"/>
            <a:ext cx="5056188" cy="6019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534400" cy="1143000"/>
          </a:xfrm>
        </p:spPr>
        <p:txBody>
          <a:bodyPr>
            <a:normAutofit fontScale="90000"/>
          </a:bodyPr>
          <a:lstStyle/>
          <a:p>
            <a:pPr algn="ctr"/>
            <a:r>
              <a:rPr lang="en-US" sz="4000" b="1" u="sng" dirty="0" smtClean="0"/>
              <a:t/>
            </a:r>
            <a:br>
              <a:rPr lang="en-US" sz="4000" b="1" u="sng" dirty="0" smtClean="0"/>
            </a:br>
            <a:r>
              <a:rPr lang="en-US" sz="4000" b="1" u="sng" dirty="0" smtClean="0"/>
              <a:t/>
            </a:r>
            <a:br>
              <a:rPr lang="en-US" sz="4000" b="1" u="sng" dirty="0" smtClean="0"/>
            </a:br>
            <a:r>
              <a:rPr lang="en-US" sz="4000" b="1" u="sng" dirty="0" smtClean="0"/>
              <a:t/>
            </a:r>
            <a:br>
              <a:rPr lang="en-US" sz="4000" b="1" u="sng" dirty="0" smtClean="0"/>
            </a:br>
            <a:r>
              <a:rPr lang="en-US" sz="4000" b="1" u="sng" dirty="0" smtClean="0"/>
              <a:t/>
            </a:r>
            <a:br>
              <a:rPr lang="en-US" sz="4000" b="1" u="sng" dirty="0" smtClean="0"/>
            </a:br>
            <a:r>
              <a:rPr lang="en-US" sz="4000" b="1" u="sng" dirty="0" smtClean="0"/>
              <a:t> How to Make It Count</a:t>
            </a:r>
            <a:br>
              <a:rPr lang="en-US" sz="4000" b="1" u="sng" dirty="0" smtClean="0"/>
            </a:br>
            <a:r>
              <a:rPr lang="en-US" sz="3000" b="1" u="sng" dirty="0" smtClean="0"/>
              <a:t/>
            </a:r>
            <a:br>
              <a:rPr lang="en-US" sz="3000" b="1" u="sng" dirty="0" smtClean="0"/>
            </a:br>
            <a:endParaRPr lang="en-US" sz="20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1235845"/>
              </p:ext>
            </p:extLst>
          </p:nvPr>
        </p:nvGraphicFramePr>
        <p:xfrm>
          <a:off x="381000" y="13716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236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219200" y="685800"/>
            <a:ext cx="6870700" cy="685800"/>
          </a:xfrm>
        </p:spPr>
        <p:txBody>
          <a:bodyPr>
            <a:normAutofit fontScale="90000"/>
          </a:bodyPr>
          <a:lstStyle/>
          <a:p>
            <a:pPr>
              <a:defRPr/>
            </a:pPr>
            <a:r>
              <a:rPr lang="en-US" sz="4000" b="1" u="sng" dirty="0"/>
              <a:t>Courses for an </a:t>
            </a:r>
            <a:r>
              <a:rPr lang="en-US" sz="4000" b="1" u="sng" dirty="0" smtClean="0"/>
              <a:t>10th </a:t>
            </a:r>
            <a:r>
              <a:rPr lang="en-US" sz="4000" b="1" u="sng" dirty="0"/>
              <a:t>Grade Student</a:t>
            </a:r>
          </a:p>
        </p:txBody>
      </p:sp>
      <p:sp>
        <p:nvSpPr>
          <p:cNvPr id="1027" name="Rectangle 3"/>
          <p:cNvSpPr>
            <a:spLocks noGrp="1" noChangeArrowheads="1"/>
          </p:cNvSpPr>
          <p:nvPr>
            <p:ph idx="1"/>
          </p:nvPr>
        </p:nvSpPr>
        <p:spPr>
          <a:xfrm>
            <a:off x="838200" y="1143000"/>
            <a:ext cx="7696200" cy="5029200"/>
          </a:xfrm>
        </p:spPr>
        <p:txBody>
          <a:bodyPr>
            <a:normAutofit lnSpcReduction="10000"/>
          </a:bodyPr>
          <a:lstStyle/>
          <a:p>
            <a:pPr>
              <a:lnSpc>
                <a:spcPct val="90000"/>
              </a:lnSpc>
              <a:buFontTx/>
              <a:buNone/>
              <a:defRPr/>
            </a:pPr>
            <a:endParaRPr lang="en-US" sz="2200" b="1" dirty="0" smtClean="0">
              <a:solidFill>
                <a:srgbClr val="FF7C80"/>
              </a:solidFill>
            </a:endParaRPr>
          </a:p>
          <a:p>
            <a:pPr lvl="1">
              <a:lnSpc>
                <a:spcPct val="90000"/>
              </a:lnSpc>
              <a:defRPr/>
            </a:pPr>
            <a:r>
              <a:rPr lang="en-US" sz="2200" dirty="0">
                <a:solidFill>
                  <a:srgbClr val="002060"/>
                </a:solidFill>
              </a:rPr>
              <a:t>Core Subjects: </a:t>
            </a:r>
          </a:p>
          <a:p>
            <a:pPr lvl="2">
              <a:lnSpc>
                <a:spcPct val="90000"/>
              </a:lnSpc>
              <a:defRPr/>
            </a:pPr>
            <a:r>
              <a:rPr lang="en-US" sz="2200" dirty="0">
                <a:solidFill>
                  <a:srgbClr val="002060"/>
                </a:solidFill>
              </a:rPr>
              <a:t>English </a:t>
            </a:r>
            <a:r>
              <a:rPr lang="en-US" sz="2200" dirty="0" smtClean="0">
                <a:solidFill>
                  <a:srgbClr val="002060"/>
                </a:solidFill>
              </a:rPr>
              <a:t>10</a:t>
            </a:r>
            <a:endParaRPr lang="en-US" sz="2200" dirty="0">
              <a:solidFill>
                <a:srgbClr val="002060"/>
              </a:solidFill>
            </a:endParaRPr>
          </a:p>
          <a:p>
            <a:pPr lvl="2">
              <a:lnSpc>
                <a:spcPct val="90000"/>
              </a:lnSpc>
              <a:defRPr/>
            </a:pPr>
            <a:r>
              <a:rPr lang="en-US" sz="2200" dirty="0" smtClean="0">
                <a:solidFill>
                  <a:srgbClr val="002060"/>
                </a:solidFill>
              </a:rPr>
              <a:t>American Government</a:t>
            </a:r>
            <a:endParaRPr lang="en-US" sz="2200" dirty="0">
              <a:solidFill>
                <a:srgbClr val="002060"/>
              </a:solidFill>
            </a:endParaRPr>
          </a:p>
          <a:p>
            <a:pPr lvl="2">
              <a:lnSpc>
                <a:spcPct val="90000"/>
              </a:lnSpc>
              <a:defRPr/>
            </a:pPr>
            <a:r>
              <a:rPr lang="en-US" sz="2200" dirty="0" smtClean="0">
                <a:solidFill>
                  <a:srgbClr val="002060"/>
                </a:solidFill>
              </a:rPr>
              <a:t>2nd </a:t>
            </a:r>
            <a:r>
              <a:rPr lang="en-US" sz="2200" dirty="0">
                <a:solidFill>
                  <a:srgbClr val="002060"/>
                </a:solidFill>
              </a:rPr>
              <a:t>year science class </a:t>
            </a:r>
          </a:p>
          <a:p>
            <a:pPr lvl="2">
              <a:lnSpc>
                <a:spcPct val="90000"/>
              </a:lnSpc>
              <a:defRPr/>
            </a:pPr>
            <a:r>
              <a:rPr lang="en-US" sz="2200" smtClean="0">
                <a:solidFill>
                  <a:srgbClr val="002060"/>
                </a:solidFill>
              </a:rPr>
              <a:t>2nd </a:t>
            </a:r>
            <a:r>
              <a:rPr lang="en-US" sz="2200" dirty="0">
                <a:solidFill>
                  <a:srgbClr val="002060"/>
                </a:solidFill>
              </a:rPr>
              <a:t>year math class</a:t>
            </a:r>
          </a:p>
          <a:p>
            <a:pPr lvl="1">
              <a:lnSpc>
                <a:spcPct val="90000"/>
              </a:lnSpc>
              <a:buFontTx/>
              <a:buNone/>
              <a:defRPr/>
            </a:pPr>
            <a:endParaRPr lang="en-US" sz="2200" dirty="0">
              <a:solidFill>
                <a:srgbClr val="002060"/>
              </a:solidFill>
            </a:endParaRPr>
          </a:p>
          <a:p>
            <a:pPr lvl="1">
              <a:lnSpc>
                <a:spcPct val="90000"/>
              </a:lnSpc>
              <a:defRPr/>
            </a:pPr>
            <a:r>
              <a:rPr lang="en-US" sz="2200" dirty="0">
                <a:solidFill>
                  <a:srgbClr val="002060"/>
                </a:solidFill>
              </a:rPr>
              <a:t>Other Possible Classes depending on student’s progress &amp; goals: </a:t>
            </a:r>
          </a:p>
          <a:p>
            <a:pPr lvl="2">
              <a:lnSpc>
                <a:spcPct val="90000"/>
              </a:lnSpc>
              <a:defRPr/>
            </a:pPr>
            <a:r>
              <a:rPr lang="en-US" sz="2200" dirty="0" smtClean="0">
                <a:solidFill>
                  <a:srgbClr val="002060"/>
                </a:solidFill>
              </a:rPr>
              <a:t>Graduation Requirements- </a:t>
            </a:r>
            <a:r>
              <a:rPr lang="en-US" sz="2200" dirty="0">
                <a:solidFill>
                  <a:srgbClr val="002060"/>
                </a:solidFill>
              </a:rPr>
              <a:t>art or tech </a:t>
            </a:r>
            <a:r>
              <a:rPr lang="en-US" sz="2200" dirty="0" smtClean="0">
                <a:solidFill>
                  <a:srgbClr val="002060"/>
                </a:solidFill>
              </a:rPr>
              <a:t>credit</a:t>
            </a:r>
          </a:p>
          <a:p>
            <a:pPr lvl="2">
              <a:lnSpc>
                <a:spcPct val="90000"/>
              </a:lnSpc>
              <a:defRPr/>
            </a:pPr>
            <a:r>
              <a:rPr lang="en-US" sz="2200" dirty="0" smtClean="0">
                <a:solidFill>
                  <a:srgbClr val="002060"/>
                </a:solidFill>
              </a:rPr>
              <a:t>SAT Prep</a:t>
            </a:r>
          </a:p>
          <a:p>
            <a:pPr lvl="2">
              <a:lnSpc>
                <a:spcPct val="90000"/>
              </a:lnSpc>
              <a:defRPr/>
            </a:pPr>
            <a:r>
              <a:rPr lang="en-US" sz="2200" dirty="0" smtClean="0">
                <a:solidFill>
                  <a:srgbClr val="002060"/>
                </a:solidFill>
              </a:rPr>
              <a:t>AP Offerings</a:t>
            </a:r>
            <a:endParaRPr lang="en-US" sz="2200" dirty="0">
              <a:solidFill>
                <a:srgbClr val="002060"/>
              </a:solidFill>
            </a:endParaRPr>
          </a:p>
          <a:p>
            <a:pPr lvl="2">
              <a:lnSpc>
                <a:spcPct val="90000"/>
              </a:lnSpc>
              <a:defRPr/>
            </a:pPr>
            <a:r>
              <a:rPr lang="en-US" sz="2200" dirty="0">
                <a:solidFill>
                  <a:srgbClr val="002060"/>
                </a:solidFill>
              </a:rPr>
              <a:t>World language or Completer Program</a:t>
            </a:r>
          </a:p>
          <a:p>
            <a:pPr lvl="2">
              <a:lnSpc>
                <a:spcPct val="90000"/>
              </a:lnSpc>
              <a:defRPr/>
            </a:pPr>
            <a:r>
              <a:rPr lang="en-US" sz="2200" dirty="0" smtClean="0">
                <a:solidFill>
                  <a:srgbClr val="002060"/>
                </a:solidFill>
              </a:rPr>
              <a:t>Career Academy</a:t>
            </a:r>
          </a:p>
          <a:p>
            <a:pPr lvl="2">
              <a:lnSpc>
                <a:spcPct val="90000"/>
              </a:lnSpc>
              <a:defRPr/>
            </a:pPr>
            <a:r>
              <a:rPr lang="en-US" sz="2200" dirty="0" smtClean="0">
                <a:solidFill>
                  <a:srgbClr val="002060"/>
                </a:solidFill>
              </a:rPr>
              <a:t>Explore an Interest</a:t>
            </a:r>
            <a:endParaRPr lang="en-US" sz="2200" dirty="0">
              <a:solidFill>
                <a:srgbClr val="002060"/>
              </a:solidFill>
            </a:endParaRPr>
          </a:p>
          <a:p>
            <a:pPr lvl="2">
              <a:lnSpc>
                <a:spcPct val="90000"/>
              </a:lnSpc>
              <a:buFontTx/>
              <a:buNone/>
              <a:defRPr/>
            </a:pPr>
            <a:endParaRPr lang="en-US" sz="1800" dirty="0"/>
          </a:p>
          <a:p>
            <a:pPr lvl="1">
              <a:lnSpc>
                <a:spcPct val="90000"/>
              </a:lnSpc>
              <a:defRPr/>
            </a:pPr>
            <a:endParaRPr lang="en-US" dirty="0"/>
          </a:p>
          <a:p>
            <a:pPr lvl="1">
              <a:lnSpc>
                <a:spcPct val="90000"/>
              </a:lnSpc>
              <a:defRPr/>
            </a:pPr>
            <a:endParaRPr lang="en-US" dirty="0"/>
          </a:p>
          <a:p>
            <a:pPr>
              <a:lnSpc>
                <a:spcPct val="90000"/>
              </a:lnSpc>
              <a:defRPr/>
            </a:pPr>
            <a:endParaRPr lang="en-US" dirty="0"/>
          </a:p>
        </p:txBody>
      </p:sp>
      <p:pic>
        <p:nvPicPr>
          <p:cNvPr id="4" name="Picture 3" descr="bbd83f44ef6fad938bf197efdfb6c5e8_answer_12_xlarge.jpeg"/>
          <p:cNvPicPr>
            <a:picLocks noChangeAspect="1"/>
          </p:cNvPicPr>
          <p:nvPr/>
        </p:nvPicPr>
        <p:blipFill>
          <a:blip r:embed="rId3" cstate="print"/>
          <a:stretch>
            <a:fillRect/>
          </a:stretch>
        </p:blipFill>
        <p:spPr>
          <a:xfrm>
            <a:off x="5638800" y="1600200"/>
            <a:ext cx="1666875" cy="1666875"/>
          </a:xfrm>
          <a:prstGeom prst="rect">
            <a:avLst/>
          </a:prstGeom>
        </p:spPr>
      </p:pic>
    </p:spTree>
    <p:extLst>
      <p:ext uri="{BB962C8B-B14F-4D97-AF65-F5344CB8AC3E}">
        <p14:creationId xmlns:p14="http://schemas.microsoft.com/office/powerpoint/2010/main" val="3316126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4000" b="1" u="sng" dirty="0" smtClean="0"/>
              <a:t/>
            </a:r>
            <a:br>
              <a:rPr lang="en-US" sz="4000" b="1" u="sng" dirty="0" smtClean="0"/>
            </a:br>
            <a:r>
              <a:rPr lang="en-US" sz="4000" b="1" u="sng" dirty="0" smtClean="0"/>
              <a:t/>
            </a:r>
            <a:br>
              <a:rPr lang="en-US" sz="4000" b="1" u="sng" dirty="0" smtClean="0"/>
            </a:br>
            <a:r>
              <a:rPr lang="en-US" sz="4000" b="1" u="sng" dirty="0" smtClean="0"/>
              <a:t/>
            </a:r>
            <a:br>
              <a:rPr lang="en-US" sz="4000" b="1" u="sng" dirty="0" smtClean="0"/>
            </a:br>
            <a:r>
              <a:rPr lang="en-US" sz="4000" b="1" u="sng" dirty="0" smtClean="0"/>
              <a:t/>
            </a:r>
            <a:br>
              <a:rPr lang="en-US" sz="4000" b="1" u="sng" dirty="0" smtClean="0"/>
            </a:br>
            <a:r>
              <a:rPr lang="en-US" sz="3600" b="1" u="sng" dirty="0" smtClean="0">
                <a:solidFill>
                  <a:srgbClr val="002060"/>
                </a:solidFill>
                <a:effectLst/>
                <a:latin typeface="Antique Olive Compact" pitchFamily="34" charset="0"/>
              </a:rPr>
              <a:t>THINK: </a:t>
            </a:r>
            <a:r>
              <a:rPr lang="en-US" sz="3600" u="sng" dirty="0" smtClean="0">
                <a:solidFill>
                  <a:srgbClr val="002060"/>
                </a:solidFill>
                <a:effectLst/>
                <a:latin typeface="Antique Olive Compact" pitchFamily="34" charset="0"/>
              </a:rPr>
              <a:t>Challenge</a:t>
            </a:r>
            <a:r>
              <a:rPr lang="en-US" sz="3600" b="1" u="sng" dirty="0" smtClean="0">
                <a:solidFill>
                  <a:srgbClr val="002060"/>
                </a:solidFill>
                <a:effectLst/>
                <a:latin typeface="Antique Olive Compact" pitchFamily="34" charset="0"/>
              </a:rPr>
              <a:t> AND Balance </a:t>
            </a:r>
            <a:r>
              <a:rPr lang="en-US" sz="4000" b="1" u="sng" dirty="0" smtClean="0"/>
              <a:t/>
            </a:r>
            <a:br>
              <a:rPr lang="en-US" sz="4000" b="1" u="sng" dirty="0" smtClean="0"/>
            </a:br>
            <a:r>
              <a:rPr lang="en-US" sz="4000" b="1" u="sng" dirty="0" smtClean="0"/>
              <a:t/>
            </a:r>
            <a:br>
              <a:rPr lang="en-US" sz="4000" b="1" u="sng" dirty="0" smtClean="0"/>
            </a:br>
            <a:r>
              <a:rPr lang="en-US" sz="4000" b="1" u="sng" dirty="0" smtClean="0"/>
              <a:t/>
            </a:r>
            <a:br>
              <a:rPr lang="en-US" sz="4000" b="1" u="sng" dirty="0" smtClean="0"/>
            </a:br>
            <a:r>
              <a:rPr lang="en-US" sz="4000" b="1" u="sng" dirty="0" smtClean="0">
                <a:solidFill>
                  <a:srgbClr val="002060"/>
                </a:solidFill>
                <a:effectLst/>
                <a:latin typeface="Garamond" pitchFamily="18" charset="0"/>
              </a:rPr>
              <a:t> </a:t>
            </a:r>
            <a:r>
              <a:rPr lang="en-US" sz="4000" b="1" u="sng" dirty="0" smtClean="0"/>
              <a:t/>
            </a:r>
            <a:br>
              <a:rPr lang="en-US" sz="4000" b="1" u="sng" dirty="0" smtClean="0"/>
            </a:br>
            <a:endParaRPr lang="en-US" sz="4000" b="1" u="sng" dirty="0"/>
          </a:p>
        </p:txBody>
      </p:sp>
      <p:sp>
        <p:nvSpPr>
          <p:cNvPr id="3" name="Content Placeholder 2"/>
          <p:cNvSpPr>
            <a:spLocks noGrp="1"/>
          </p:cNvSpPr>
          <p:nvPr>
            <p:ph sz="half" idx="1"/>
          </p:nvPr>
        </p:nvSpPr>
        <p:spPr>
          <a:xfrm>
            <a:off x="457200" y="1295400"/>
            <a:ext cx="4038600" cy="5181600"/>
          </a:xfrm>
        </p:spPr>
        <p:txBody>
          <a:bodyPr>
            <a:normAutofit fontScale="77500" lnSpcReduction="20000"/>
          </a:bodyPr>
          <a:lstStyle/>
          <a:p>
            <a:r>
              <a:rPr lang="en-US" u="sng" dirty="0" smtClean="0">
                <a:solidFill>
                  <a:srgbClr val="FFC000"/>
                </a:solidFill>
                <a:latin typeface="Antique Olive" pitchFamily="34" charset="0"/>
              </a:rPr>
              <a:t>Don’t overload </a:t>
            </a:r>
            <a:r>
              <a:rPr lang="en-US" dirty="0" smtClean="0">
                <a:solidFill>
                  <a:schemeClr val="bg1"/>
                </a:solidFill>
                <a:latin typeface="Antique Olive" pitchFamily="34" charset="0"/>
              </a:rPr>
              <a:t>your schedule just because it “looks good”.</a:t>
            </a:r>
          </a:p>
          <a:p>
            <a:pPr>
              <a:buNone/>
            </a:pPr>
            <a:endParaRPr lang="en-US" dirty="0" smtClean="0">
              <a:solidFill>
                <a:schemeClr val="bg1"/>
              </a:solidFill>
              <a:latin typeface="Antique Olive" pitchFamily="34" charset="0"/>
            </a:endParaRPr>
          </a:p>
          <a:p>
            <a:r>
              <a:rPr lang="en-US" dirty="0" smtClean="0">
                <a:solidFill>
                  <a:schemeClr val="bg1"/>
                </a:solidFill>
                <a:latin typeface="Antique Olive" pitchFamily="34" charset="0"/>
              </a:rPr>
              <a:t>Think about academics in addition to extra-curricular activities and other commitments (job).</a:t>
            </a:r>
          </a:p>
          <a:p>
            <a:pPr>
              <a:buNone/>
            </a:pPr>
            <a:endParaRPr lang="en-US" u="sng" dirty="0" smtClean="0">
              <a:solidFill>
                <a:schemeClr val="bg1"/>
              </a:solidFill>
              <a:latin typeface="Antique Olive" pitchFamily="34" charset="0"/>
            </a:endParaRPr>
          </a:p>
          <a:p>
            <a:r>
              <a:rPr lang="en-US" u="sng" dirty="0" smtClean="0">
                <a:solidFill>
                  <a:srgbClr val="FFC000"/>
                </a:solidFill>
                <a:latin typeface="Antique Olive" pitchFamily="34" charset="0"/>
              </a:rPr>
              <a:t>Highlight your strengths.</a:t>
            </a:r>
            <a:r>
              <a:rPr lang="en-US" dirty="0" smtClean="0">
                <a:solidFill>
                  <a:srgbClr val="FFC000"/>
                </a:solidFill>
                <a:latin typeface="Antique Olive" pitchFamily="34" charset="0"/>
              </a:rPr>
              <a:t> </a:t>
            </a:r>
            <a:r>
              <a:rPr lang="en-US" dirty="0" smtClean="0">
                <a:solidFill>
                  <a:schemeClr val="bg1"/>
                </a:solidFill>
                <a:latin typeface="Antique Olive" pitchFamily="34" charset="0"/>
              </a:rPr>
              <a:t>Don’t feel like you need to take advanced courses in EVERY subject area.</a:t>
            </a:r>
          </a:p>
          <a:p>
            <a:endParaRPr lang="en-US" dirty="0" smtClean="0">
              <a:solidFill>
                <a:schemeClr val="bg1"/>
              </a:solidFill>
              <a:latin typeface="Antique Olive" pitchFamily="34" charset="0"/>
            </a:endParaRPr>
          </a:p>
          <a:p>
            <a:r>
              <a:rPr lang="en-US" dirty="0" smtClean="0">
                <a:solidFill>
                  <a:schemeClr val="bg1"/>
                </a:solidFill>
                <a:latin typeface="Antique Olive" pitchFamily="34" charset="0"/>
              </a:rPr>
              <a:t>Class sizes are FULL. </a:t>
            </a:r>
            <a:r>
              <a:rPr lang="en-US" u="sng" dirty="0" smtClean="0">
                <a:solidFill>
                  <a:schemeClr val="bg1"/>
                </a:solidFill>
                <a:latin typeface="Antique Olive" pitchFamily="34" charset="0"/>
              </a:rPr>
              <a:t>Commit to the schedule </a:t>
            </a:r>
            <a:r>
              <a:rPr lang="en-US" dirty="0" smtClean="0">
                <a:solidFill>
                  <a:schemeClr val="bg1"/>
                </a:solidFill>
                <a:latin typeface="Antique Olive" pitchFamily="34" charset="0"/>
              </a:rPr>
              <a:t> you sign-up for. </a:t>
            </a:r>
          </a:p>
          <a:p>
            <a:endParaRPr lang="en-US" dirty="0"/>
          </a:p>
        </p:txBody>
      </p:sp>
      <p:sp>
        <p:nvSpPr>
          <p:cNvPr id="5" name="Content Placeholder 4"/>
          <p:cNvSpPr>
            <a:spLocks noGrp="1"/>
          </p:cNvSpPr>
          <p:nvPr>
            <p:ph sz="half" idx="2"/>
          </p:nvPr>
        </p:nvSpPr>
        <p:spPr/>
        <p:txBody>
          <a:bodyPr>
            <a:normAutofit fontScale="77500" lnSpcReduction="20000"/>
          </a:bodyPr>
          <a:lstStyle/>
          <a:p>
            <a:endParaRPr lang="en-US"/>
          </a:p>
        </p:txBody>
      </p:sp>
      <p:pic>
        <p:nvPicPr>
          <p:cNvPr id="1026" name="Picture 2" descr="http://cgpatimes.com/wp-content/uploads/2012/10/stressed.jpg"/>
          <p:cNvPicPr>
            <a:picLocks noChangeAspect="1" noChangeArrowheads="1"/>
          </p:cNvPicPr>
          <p:nvPr/>
        </p:nvPicPr>
        <p:blipFill>
          <a:blip r:embed="rId2" cstate="print"/>
          <a:srcRect/>
          <a:stretch>
            <a:fillRect/>
          </a:stretch>
        </p:blipFill>
        <p:spPr bwMode="auto">
          <a:xfrm>
            <a:off x="4572000" y="1295400"/>
            <a:ext cx="4191000" cy="502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344488"/>
            <a:ext cx="7056438" cy="798512"/>
          </a:xfrm>
        </p:spPr>
        <p:txBody>
          <a:bodyPr>
            <a:noAutofit/>
          </a:bodyPr>
          <a:lstStyle/>
          <a:p>
            <a:pPr algn="ctr"/>
            <a:r>
              <a:rPr lang="en-US" sz="3500" b="1" u="sng" dirty="0" smtClean="0">
                <a:solidFill>
                  <a:srgbClr val="002060"/>
                </a:solidFill>
                <a:latin typeface="Antique Olive Compact" pitchFamily="34" charset="0"/>
              </a:rPr>
              <a:t>PSAT to SAT</a:t>
            </a:r>
          </a:p>
        </p:txBody>
      </p:sp>
      <p:pic>
        <p:nvPicPr>
          <p:cNvPr id="1026" name="Picture 2"/>
          <p:cNvPicPr>
            <a:picLocks noChangeAspect="1" noChangeArrowheads="1"/>
          </p:cNvPicPr>
          <p:nvPr/>
        </p:nvPicPr>
        <p:blipFill>
          <a:blip r:embed="rId2"/>
          <a:srcRect l="22840" t="28125" r="20937" b="58333"/>
          <a:stretch>
            <a:fillRect/>
          </a:stretch>
        </p:blipFill>
        <p:spPr bwMode="auto">
          <a:xfrm>
            <a:off x="914400" y="1143000"/>
            <a:ext cx="7315200" cy="9906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l="14861" t="19792" r="14861" b="24443"/>
          <a:stretch>
            <a:fillRect/>
          </a:stretch>
        </p:blipFill>
        <p:spPr bwMode="auto">
          <a:xfrm>
            <a:off x="762000" y="2286000"/>
            <a:ext cx="7686261" cy="3429000"/>
          </a:xfrm>
          <a:prstGeom prst="rect">
            <a:avLst/>
          </a:prstGeom>
          <a:noFill/>
          <a:ln w="9525">
            <a:noFill/>
            <a:miter lim="800000"/>
            <a:headEnd/>
            <a:tailEnd/>
          </a:ln>
        </p:spPr>
      </p:pic>
      <p:sp>
        <p:nvSpPr>
          <p:cNvPr id="7" name="TextBox 6"/>
          <p:cNvSpPr txBox="1"/>
          <p:nvPr/>
        </p:nvSpPr>
        <p:spPr>
          <a:xfrm>
            <a:off x="1447800" y="5943600"/>
            <a:ext cx="6324600" cy="707886"/>
          </a:xfrm>
          <a:prstGeom prst="rect">
            <a:avLst/>
          </a:prstGeom>
          <a:noFill/>
        </p:spPr>
        <p:txBody>
          <a:bodyPr wrap="square" rtlCol="0">
            <a:spAutoFit/>
          </a:bodyPr>
          <a:lstStyle/>
          <a:p>
            <a:pPr algn="ctr"/>
            <a:r>
              <a:rPr lang="en-US" sz="2000" b="1" dirty="0" smtClean="0">
                <a:latin typeface="Lucida Sans" pitchFamily="34" charset="0"/>
              </a:rPr>
              <a:t>Free SAT Practice</a:t>
            </a:r>
          </a:p>
          <a:p>
            <a:pPr algn="ctr"/>
            <a:r>
              <a:rPr lang="en-US" sz="2000" b="1" dirty="0" smtClean="0">
                <a:latin typeface="Lucida Sans" pitchFamily="34" charset="0"/>
              </a:rPr>
              <a:t>www.khanacademy.org/sat</a:t>
            </a:r>
            <a:endParaRPr lang="en-US" sz="2000" b="1" dirty="0">
              <a:latin typeface="Lucida Sans"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pPr algn="ctr"/>
            <a:r>
              <a:rPr lang="en-US" sz="3600" b="1" u="sng" dirty="0" smtClean="0"/>
              <a:t>Remember- </a:t>
            </a:r>
            <a:r>
              <a:rPr lang="en-US" sz="3600" b="1" u="sng" dirty="0" err="1" smtClean="0"/>
              <a:t>Naviance</a:t>
            </a:r>
            <a:r>
              <a:rPr lang="en-US" sz="3600" b="1" u="sng" dirty="0" smtClean="0"/>
              <a:t>!</a:t>
            </a:r>
            <a:endParaRPr lang="en-US" sz="3600" b="1" u="sng" dirty="0"/>
          </a:p>
        </p:txBody>
      </p:sp>
      <p:sp>
        <p:nvSpPr>
          <p:cNvPr id="3" name="Content Placeholder 2"/>
          <p:cNvSpPr>
            <a:spLocks noGrp="1"/>
          </p:cNvSpPr>
          <p:nvPr>
            <p:ph idx="1"/>
          </p:nvPr>
        </p:nvSpPr>
        <p:spPr>
          <a:xfrm>
            <a:off x="228600" y="993775"/>
            <a:ext cx="8686800" cy="5330825"/>
          </a:xfrm>
        </p:spPr>
        <p:txBody>
          <a:bodyPr>
            <a:normAutofit/>
          </a:bodyPr>
          <a:lstStyle/>
          <a:p>
            <a:pPr marL="393192" lvl="1" indent="0">
              <a:buNone/>
            </a:pPr>
            <a:endParaRPr lang="en-US" u="sng" dirty="0"/>
          </a:p>
          <a:p>
            <a:pPr marL="393192" lvl="1" indent="0">
              <a:buNone/>
            </a:pPr>
            <a:r>
              <a:rPr lang="en-US" u="sng" dirty="0" smtClean="0"/>
              <a:t>10</a:t>
            </a:r>
            <a:r>
              <a:rPr lang="en-US" u="sng" baseline="30000" dirty="0" smtClean="0"/>
              <a:t>th</a:t>
            </a:r>
            <a:r>
              <a:rPr lang="en-US" u="sng" dirty="0" smtClean="0"/>
              <a:t> Grade</a:t>
            </a:r>
          </a:p>
          <a:p>
            <a:pPr>
              <a:buNone/>
            </a:pPr>
            <a:r>
              <a:rPr lang="en-US" sz="2800" dirty="0" smtClean="0"/>
              <a:t>Fall: Career Interest Inventory</a:t>
            </a:r>
          </a:p>
          <a:p>
            <a:pPr>
              <a:buNone/>
            </a:pPr>
            <a:r>
              <a:rPr lang="en-US" sz="2800" dirty="0" smtClean="0"/>
              <a:t>Spring: Connecting Careers to College Majors</a:t>
            </a:r>
          </a:p>
          <a:p>
            <a:pPr>
              <a:buNone/>
            </a:pPr>
            <a:endParaRPr lang="en-US" sz="2800" dirty="0" smtClean="0"/>
          </a:p>
          <a:p>
            <a:pPr>
              <a:buNone/>
            </a:pPr>
            <a:r>
              <a:rPr lang="en-US" sz="2800" dirty="0" smtClean="0"/>
              <a:t>	</a:t>
            </a:r>
            <a:r>
              <a:rPr lang="en-US" sz="2800" u="sng" dirty="0" smtClean="0"/>
              <a:t>11</a:t>
            </a:r>
            <a:r>
              <a:rPr lang="en-US" sz="2800" u="sng" baseline="30000" dirty="0" smtClean="0"/>
              <a:t>th</a:t>
            </a:r>
            <a:r>
              <a:rPr lang="en-US" sz="2800" u="sng" dirty="0" smtClean="0"/>
              <a:t> Grade</a:t>
            </a:r>
          </a:p>
          <a:p>
            <a:pPr>
              <a:buNone/>
            </a:pPr>
            <a:r>
              <a:rPr lang="en-US" sz="2800" dirty="0" smtClean="0"/>
              <a:t>Fall: College and Career Research: Future Planning</a:t>
            </a:r>
          </a:p>
          <a:p>
            <a:pPr>
              <a:buNone/>
            </a:pPr>
            <a:r>
              <a:rPr lang="en-US" sz="2800" dirty="0" smtClean="0"/>
              <a:t>Winter: World of Work: Mock Interview </a:t>
            </a:r>
          </a:p>
          <a:p>
            <a:pPr>
              <a:buNone/>
            </a:pPr>
            <a:r>
              <a:rPr lang="en-US" sz="2800" dirty="0" smtClean="0"/>
              <a:t>Spring: College Searching</a:t>
            </a:r>
          </a:p>
        </p:txBody>
      </p:sp>
      <p:pic>
        <p:nvPicPr>
          <p:cNvPr id="4098" name="Picture 2" descr="http://www.ahisd.net/campuses/ahhs/images/Naviance2.jpg"/>
          <p:cNvPicPr>
            <a:picLocks noChangeAspect="1" noChangeArrowheads="1"/>
          </p:cNvPicPr>
          <p:nvPr/>
        </p:nvPicPr>
        <p:blipFill>
          <a:blip r:embed="rId2" cstate="print"/>
          <a:srcRect/>
          <a:stretch>
            <a:fillRect/>
          </a:stretch>
        </p:blipFill>
        <p:spPr bwMode="auto">
          <a:xfrm>
            <a:off x="5943600" y="1319981"/>
            <a:ext cx="2552700" cy="1082474"/>
          </a:xfrm>
          <a:prstGeom prst="rect">
            <a:avLst/>
          </a:prstGeom>
          <a:noFill/>
        </p:spPr>
      </p:pic>
    </p:spTree>
    <p:extLst>
      <p:ext uri="{BB962C8B-B14F-4D97-AF65-F5344CB8AC3E}">
        <p14:creationId xmlns:p14="http://schemas.microsoft.com/office/powerpoint/2010/main" val="1209440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p:cNvGraphicFramePr/>
          <p:nvPr>
            <p:extLst>
              <p:ext uri="{D42A27DB-BD31-4B8C-83A1-F6EECF244321}">
                <p14:modId xmlns:p14="http://schemas.microsoft.com/office/powerpoint/2010/main" val="3847172564"/>
              </p:ext>
            </p:extLst>
          </p:nvPr>
        </p:nvGraphicFramePr>
        <p:xfrm>
          <a:off x="457200" y="11430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2" name="Picture 32" descr="http://www.vectorfans.com/wp-content/uploads/2014/04/Diploma-Graduation-Cap-Vector.jpg"/>
          <p:cNvPicPr>
            <a:picLocks noChangeAspect="1" noChangeArrowheads="1"/>
          </p:cNvPicPr>
          <p:nvPr/>
        </p:nvPicPr>
        <p:blipFill>
          <a:blip r:embed="rId8"/>
          <a:srcRect/>
          <a:stretch>
            <a:fillRect/>
          </a:stretch>
        </p:blipFill>
        <p:spPr bwMode="auto">
          <a:xfrm flipH="1">
            <a:off x="3962400" y="3200400"/>
            <a:ext cx="1099508"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raduation.jpg"/>
          <p:cNvPicPr>
            <a:picLocks noChangeAspect="1"/>
          </p:cNvPicPr>
          <p:nvPr/>
        </p:nvPicPr>
        <p:blipFill>
          <a:blip r:embed="rId9"/>
          <a:stretch>
            <a:fillRect/>
          </a:stretch>
        </p:blipFill>
        <p:spPr>
          <a:xfrm>
            <a:off x="609600" y="4724400"/>
            <a:ext cx="1868953" cy="1219200"/>
          </a:xfrm>
          <a:prstGeom prst="rect">
            <a:avLst/>
          </a:prstGeom>
        </p:spPr>
      </p:pic>
      <p:sp>
        <p:nvSpPr>
          <p:cNvPr id="6" name="Title 1"/>
          <p:cNvSpPr txBox="1">
            <a:spLocks/>
          </p:cNvSpPr>
          <p:nvPr/>
        </p:nvSpPr>
        <p:spPr>
          <a:xfrm>
            <a:off x="639762" y="381000"/>
            <a:ext cx="7894638"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4000" b="1" u="sng" dirty="0" smtClean="0">
                <a:solidFill>
                  <a:srgbClr val="0C107E"/>
                </a:solidFill>
                <a:latin typeface="Antique Olive" pitchFamily="34" charset="0"/>
              </a:rPr>
              <a:t>GRADUATION REQUIREMENTS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a:bodyPr>
          <a:lstStyle/>
          <a:p>
            <a:pPr algn="ctr"/>
            <a:r>
              <a:rPr lang="en-US" u="sng" dirty="0" smtClean="0">
                <a:solidFill>
                  <a:schemeClr val="accent6">
                    <a:lumMod val="60000"/>
                    <a:lumOff val="40000"/>
                  </a:schemeClr>
                </a:solidFill>
                <a:latin typeface="Antique Olive" pitchFamily="34" charset="0"/>
              </a:rPr>
              <a:t>Mid-Term Exams</a:t>
            </a:r>
            <a:endParaRPr lang="en-US" u="sng" dirty="0">
              <a:solidFill>
                <a:schemeClr val="accent6">
                  <a:lumMod val="60000"/>
                  <a:lumOff val="40000"/>
                </a:schemeClr>
              </a:solidFill>
              <a:latin typeface="Antique Olive" pitchFamily="34" charset="0"/>
            </a:endParaRPr>
          </a:p>
        </p:txBody>
      </p:sp>
      <p:sp>
        <p:nvSpPr>
          <p:cNvPr id="2" name="Content Placeholder 1"/>
          <p:cNvSpPr>
            <a:spLocks noGrp="1"/>
          </p:cNvSpPr>
          <p:nvPr>
            <p:ph idx="1"/>
          </p:nvPr>
        </p:nvSpPr>
        <p:spPr>
          <a:xfrm>
            <a:off x="304800" y="990600"/>
            <a:ext cx="8610600" cy="5715000"/>
          </a:xfrm>
          <a:noFill/>
        </p:spPr>
        <p:txBody>
          <a:bodyPr>
            <a:normAutofit fontScale="92500" lnSpcReduction="10000"/>
          </a:bodyPr>
          <a:lstStyle/>
          <a:p>
            <a:pPr>
              <a:buNone/>
            </a:pPr>
            <a:endParaRPr lang="en-US" sz="2000" dirty="0" smtClean="0">
              <a:latin typeface="Antique Olive"/>
            </a:endParaRPr>
          </a:p>
          <a:p>
            <a:pPr>
              <a:buFont typeface="Wingdings" pitchFamily="2" charset="2"/>
              <a:buChar char="Ø"/>
            </a:pPr>
            <a:r>
              <a:rPr lang="en-US" sz="2000" dirty="0" smtClean="0">
                <a:latin typeface="Antique Olive"/>
              </a:rPr>
              <a:t>Tues., January 23</a:t>
            </a:r>
            <a:r>
              <a:rPr lang="en-US" sz="2000" baseline="30000" dirty="0" smtClean="0">
                <a:latin typeface="Antique Olive"/>
              </a:rPr>
              <a:t>rd</a:t>
            </a:r>
            <a:r>
              <a:rPr lang="en-US" sz="2000" dirty="0" smtClean="0">
                <a:latin typeface="Antique Olive"/>
              </a:rPr>
              <a:t>  (Full Day) </a:t>
            </a:r>
            <a:r>
              <a:rPr lang="en-US" sz="2000" dirty="0">
                <a:latin typeface="Antique Olive"/>
              </a:rPr>
              <a:t/>
            </a:r>
            <a:br>
              <a:rPr lang="en-US" sz="2000" dirty="0">
                <a:latin typeface="Antique Olive"/>
              </a:rPr>
            </a:br>
            <a:r>
              <a:rPr lang="en-US" sz="2000" b="1" dirty="0" smtClean="0">
                <a:solidFill>
                  <a:schemeClr val="accent6">
                    <a:lumMod val="40000"/>
                    <a:lumOff val="60000"/>
                  </a:schemeClr>
                </a:solidFill>
                <a:latin typeface="Antique Olive"/>
              </a:rPr>
              <a:t>Period 1 Exam</a:t>
            </a:r>
          </a:p>
          <a:p>
            <a:pPr>
              <a:buNone/>
            </a:pPr>
            <a:endParaRPr lang="en-US" sz="2000" dirty="0" smtClean="0">
              <a:latin typeface="Antique Olive"/>
            </a:endParaRPr>
          </a:p>
          <a:p>
            <a:pPr>
              <a:buFont typeface="Wingdings" pitchFamily="2" charset="2"/>
              <a:buChar char="Ø"/>
            </a:pPr>
            <a:r>
              <a:rPr lang="en-US" sz="2000" dirty="0" smtClean="0">
                <a:latin typeface="Antique Olive"/>
              </a:rPr>
              <a:t>Wed., January 24</a:t>
            </a:r>
            <a:r>
              <a:rPr lang="en-US" sz="2000" baseline="30000" dirty="0" smtClean="0">
                <a:latin typeface="Antique Olive"/>
              </a:rPr>
              <a:t>th</a:t>
            </a:r>
            <a:r>
              <a:rPr lang="en-US" sz="2000" dirty="0" smtClean="0">
                <a:latin typeface="Antique Olive"/>
              </a:rPr>
              <a:t> ( 3 hour early dismissal)</a:t>
            </a:r>
            <a:br>
              <a:rPr lang="en-US" sz="2000" dirty="0" smtClean="0">
                <a:latin typeface="Antique Olive"/>
              </a:rPr>
            </a:br>
            <a:r>
              <a:rPr lang="en-US" sz="2000" b="1" dirty="0" smtClean="0">
                <a:solidFill>
                  <a:schemeClr val="accent6">
                    <a:lumMod val="40000"/>
                    <a:lumOff val="60000"/>
                  </a:schemeClr>
                </a:solidFill>
                <a:latin typeface="Antique Olive"/>
              </a:rPr>
              <a:t>Period 2 &amp; Period 3 exams</a:t>
            </a:r>
          </a:p>
          <a:p>
            <a:pPr>
              <a:buNone/>
            </a:pPr>
            <a:endParaRPr lang="en-US" sz="2000" dirty="0" smtClean="0">
              <a:latin typeface="Antique Olive"/>
            </a:endParaRPr>
          </a:p>
          <a:p>
            <a:pPr>
              <a:buFont typeface="Wingdings" pitchFamily="2" charset="2"/>
              <a:buChar char="Ø"/>
            </a:pPr>
            <a:r>
              <a:rPr lang="en-US" sz="2000" dirty="0" smtClean="0">
                <a:latin typeface="Antique Olive"/>
              </a:rPr>
              <a:t>Thurs., January 25 (3 Hour Early Dismissal)</a:t>
            </a:r>
            <a:br>
              <a:rPr lang="en-US" sz="2000" dirty="0" smtClean="0">
                <a:latin typeface="Antique Olive"/>
              </a:rPr>
            </a:br>
            <a:r>
              <a:rPr lang="en-US" sz="2000" b="1" dirty="0" smtClean="0">
                <a:solidFill>
                  <a:schemeClr val="accent6">
                    <a:lumMod val="40000"/>
                    <a:lumOff val="60000"/>
                  </a:schemeClr>
                </a:solidFill>
                <a:latin typeface="Antique Olive"/>
              </a:rPr>
              <a:t>Period 4A &amp; Period 4B exams</a:t>
            </a:r>
          </a:p>
          <a:p>
            <a:pPr marL="109537" lvl="4" indent="0">
              <a:spcBef>
                <a:spcPts val="400"/>
              </a:spcBef>
              <a:buClr>
                <a:schemeClr val="accent1"/>
              </a:buClr>
              <a:buSzPct val="68000"/>
              <a:buNone/>
            </a:pPr>
            <a:endParaRPr lang="en-US" dirty="0" smtClean="0">
              <a:latin typeface="Antique Olive"/>
            </a:endParaRPr>
          </a:p>
          <a:p>
            <a:pPr marL="452437" lvl="4" indent="-342900">
              <a:spcBef>
                <a:spcPts val="400"/>
              </a:spcBef>
              <a:buClr>
                <a:schemeClr val="accent1"/>
              </a:buClr>
              <a:buSzPct val="68000"/>
              <a:buFont typeface="Wingdings" panose="05000000000000000000" pitchFamily="2" charset="2"/>
              <a:buChar char="Ø"/>
            </a:pPr>
            <a:r>
              <a:rPr lang="en-US" dirty="0" smtClean="0">
                <a:latin typeface="Antique Olive"/>
              </a:rPr>
              <a:t>Fri., January 26</a:t>
            </a:r>
            <a:r>
              <a:rPr lang="en-US" baseline="30000" dirty="0" smtClean="0">
                <a:latin typeface="Antique Olive"/>
              </a:rPr>
              <a:t>th</a:t>
            </a:r>
            <a:r>
              <a:rPr lang="en-US" dirty="0" smtClean="0">
                <a:latin typeface="Antique Olive"/>
              </a:rPr>
              <a:t> (3 Hour Early Dismissal)</a:t>
            </a:r>
            <a:br>
              <a:rPr lang="en-US" dirty="0" smtClean="0">
                <a:latin typeface="Antique Olive"/>
              </a:rPr>
            </a:br>
            <a:r>
              <a:rPr lang="en-US" b="1" dirty="0" smtClean="0">
                <a:solidFill>
                  <a:schemeClr val="accent6">
                    <a:lumMod val="40000"/>
                    <a:lumOff val="60000"/>
                  </a:schemeClr>
                </a:solidFill>
                <a:latin typeface="Antique Olive"/>
              </a:rPr>
              <a:t>Period 5 &amp; Period 6 exams</a:t>
            </a:r>
          </a:p>
          <a:p>
            <a:pPr marL="365125" lvl="4" indent="-255588">
              <a:spcBef>
                <a:spcPts val="400"/>
              </a:spcBef>
              <a:buClr>
                <a:schemeClr val="accent1"/>
              </a:buClr>
              <a:buSzPct val="68000"/>
              <a:buNone/>
            </a:pPr>
            <a:endParaRPr lang="en-US" b="1" dirty="0" smtClean="0">
              <a:latin typeface="Antique Olive"/>
            </a:endParaRPr>
          </a:p>
          <a:p>
            <a:pPr marL="365125" lvl="4" indent="-255588" algn="ctr">
              <a:spcBef>
                <a:spcPts val="400"/>
              </a:spcBef>
              <a:buClr>
                <a:schemeClr val="accent1"/>
              </a:buClr>
              <a:buSzPct val="68000"/>
              <a:buNone/>
            </a:pPr>
            <a:r>
              <a:rPr lang="en-US" sz="2600" b="1" dirty="0" smtClean="0">
                <a:solidFill>
                  <a:srgbClr val="00B0F0"/>
                </a:solidFill>
                <a:latin typeface="Aharoni" panose="02010803020104030203" pitchFamily="2" charset="-79"/>
                <a:cs typeface="Aharoni" panose="02010803020104030203" pitchFamily="2" charset="-79"/>
              </a:rPr>
              <a:t>No exams may be given to students before the scheduled dates for any reason. </a:t>
            </a:r>
          </a:p>
          <a:p>
            <a:pPr lvl="1" algn="r">
              <a:buFont typeface="Wingdings" pitchFamily="2" charset="2"/>
              <a:buChar char="Ø"/>
            </a:pPr>
            <a:endParaRPr lang="en-US" sz="2000" dirty="0" smtClean="0"/>
          </a:p>
          <a:p>
            <a:pPr lvl="2" algn="r">
              <a:buNone/>
            </a:pPr>
            <a:r>
              <a:rPr lang="en-US" dirty="0" smtClean="0"/>
              <a:t>  </a:t>
            </a:r>
          </a:p>
          <a:p>
            <a:pPr algn="r"/>
            <a:endParaRPr lang="en-US" dirty="0"/>
          </a:p>
        </p:txBody>
      </p:sp>
      <p:sp>
        <p:nvSpPr>
          <p:cNvPr id="5" name="Slide Number Placeholder 4"/>
          <p:cNvSpPr>
            <a:spLocks noGrp="1"/>
          </p:cNvSpPr>
          <p:nvPr>
            <p:ph type="sldNum" sz="quarter" idx="12"/>
          </p:nvPr>
        </p:nvSpPr>
        <p:spPr/>
        <p:txBody>
          <a:bodyPr/>
          <a:lstStyle/>
          <a:p>
            <a:pPr>
              <a:defRPr/>
            </a:pPr>
            <a:fld id="{4340FDB3-1CFA-492F-98BF-B23380485814}" type="slidenum">
              <a:rPr lang="en-US" smtClean="0"/>
              <a:pPr>
                <a:defRPr/>
              </a:pPr>
              <a:t>40</a:t>
            </a:fld>
            <a:endParaRPr lang="en-US" dirty="0"/>
          </a:p>
        </p:txBody>
      </p:sp>
    </p:spTree>
    <p:extLst>
      <p:ext uri="{BB962C8B-B14F-4D97-AF65-F5344CB8AC3E}">
        <p14:creationId xmlns:p14="http://schemas.microsoft.com/office/powerpoint/2010/main" val="2102563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3C02C85-D8A9-4A2F-BB36-83A2636172AC}" type="slidenum">
              <a:rPr lang="en-US" smtClean="0"/>
              <a:pPr>
                <a:defRPr/>
              </a:pPr>
              <a:t>41</a:t>
            </a:fld>
            <a:endParaRPr lang="en-US" dirty="0"/>
          </a:p>
        </p:txBody>
      </p:sp>
      <p:sp>
        <p:nvSpPr>
          <p:cNvPr id="10242" name="Rectangle 2"/>
          <p:cNvSpPr>
            <a:spLocks noGrp="1" noChangeArrowheads="1"/>
          </p:cNvSpPr>
          <p:nvPr>
            <p:ph type="title" idx="4294967295"/>
          </p:nvPr>
        </p:nvSpPr>
        <p:spPr>
          <a:xfrm>
            <a:off x="0" y="152400"/>
            <a:ext cx="8534400" cy="609600"/>
          </a:xfrm>
        </p:spPr>
        <p:txBody>
          <a:bodyPr>
            <a:normAutofit fontScale="90000"/>
          </a:bodyPr>
          <a:lstStyle/>
          <a:p>
            <a:pPr algn="ctr" eaLnBrk="1" fontAlgn="auto" hangingPunct="1">
              <a:spcAft>
                <a:spcPts val="0"/>
              </a:spcAft>
              <a:defRPr/>
            </a:pPr>
            <a:r>
              <a:rPr lang="en-US" sz="3200" u="sng" dirty="0" smtClean="0"/>
              <a:t/>
            </a:r>
            <a:br>
              <a:rPr lang="en-US" sz="3200" u="sng" dirty="0" smtClean="0"/>
            </a:br>
            <a:r>
              <a:rPr lang="en-US" sz="3200" u="sng" dirty="0" smtClean="0">
                <a:solidFill>
                  <a:schemeClr val="accent6">
                    <a:lumMod val="60000"/>
                    <a:lumOff val="40000"/>
                  </a:schemeClr>
                </a:solidFill>
              </a:rPr>
              <a:t>Academic Interventions</a:t>
            </a:r>
            <a:r>
              <a:rPr lang="en-US" sz="3200" dirty="0" smtClean="0"/>
              <a:t/>
            </a:r>
            <a:br>
              <a:rPr lang="en-US" sz="3200" dirty="0" smtClean="0"/>
            </a:br>
            <a:endParaRPr lang="en-US" sz="3200" dirty="0" smtClean="0"/>
          </a:p>
        </p:txBody>
      </p:sp>
      <p:sp>
        <p:nvSpPr>
          <p:cNvPr id="10243" name="Rectangle 3"/>
          <p:cNvSpPr>
            <a:spLocks noGrp="1" noChangeArrowheads="1"/>
          </p:cNvSpPr>
          <p:nvPr>
            <p:ph type="body" idx="4294967295"/>
          </p:nvPr>
        </p:nvSpPr>
        <p:spPr>
          <a:xfrm>
            <a:off x="0" y="914400"/>
            <a:ext cx="8839200" cy="5410200"/>
          </a:xfrm>
        </p:spPr>
        <p:txBody>
          <a:bodyPr>
            <a:noAutofit/>
          </a:bodyPr>
          <a:lstStyle/>
          <a:p>
            <a:pPr marL="365760" indent="-256032" eaLnBrk="1" fontAlgn="auto" hangingPunct="1">
              <a:spcAft>
                <a:spcPts val="0"/>
              </a:spcAft>
              <a:buFont typeface="Wingdings" pitchFamily="2" charset="2"/>
              <a:buChar char="Ø"/>
              <a:defRPr/>
            </a:pPr>
            <a:r>
              <a:rPr lang="en-US" sz="2000" b="1" u="sng" dirty="0" smtClean="0">
                <a:latin typeface="+mj-lt"/>
              </a:rPr>
              <a:t>Extended Day:</a:t>
            </a:r>
            <a:r>
              <a:rPr lang="en-US" sz="2000" dirty="0" smtClean="0">
                <a:latin typeface="+mj-lt"/>
              </a:rPr>
              <a:t> </a:t>
            </a:r>
            <a:r>
              <a:rPr lang="en-US" sz="2000" b="1" dirty="0" smtClean="0">
                <a:latin typeface="+mj-lt"/>
              </a:rPr>
              <a:t> </a:t>
            </a:r>
            <a:r>
              <a:rPr lang="en-US" sz="2400" b="1" dirty="0" smtClean="0">
                <a:latin typeface="Bradley Hand ITC" pitchFamily="66" charset="0"/>
              </a:rPr>
              <a:t>Tuesdays</a:t>
            </a:r>
          </a:p>
          <a:p>
            <a:pPr marL="365760" indent="-256032" eaLnBrk="1" fontAlgn="auto" hangingPunct="1">
              <a:spcAft>
                <a:spcPts val="0"/>
              </a:spcAft>
              <a:buNone/>
              <a:defRPr/>
            </a:pPr>
            <a:r>
              <a:rPr lang="en-US" sz="2000" dirty="0" smtClean="0">
                <a:latin typeface="+mj-lt"/>
              </a:rPr>
              <a:t>	2:15-4:00pm. Tutoring in Math followed by Homework Club; </a:t>
            </a:r>
            <a:r>
              <a:rPr lang="en-US" sz="2000" b="1" dirty="0" smtClean="0">
                <a:latin typeface="+mj-lt"/>
              </a:rPr>
              <a:t>Transportation is included for this specific program. </a:t>
            </a:r>
            <a:r>
              <a:rPr lang="en-US" sz="2000" b="1" dirty="0" smtClean="0">
                <a:solidFill>
                  <a:schemeClr val="accent6">
                    <a:lumMod val="60000"/>
                    <a:lumOff val="40000"/>
                  </a:schemeClr>
                </a:solidFill>
                <a:latin typeface="+mj-lt"/>
              </a:rPr>
              <a:t>Must complete an application.</a:t>
            </a:r>
          </a:p>
          <a:p>
            <a:pPr marL="365760" indent="-256032" eaLnBrk="1" fontAlgn="auto" hangingPunct="1">
              <a:spcAft>
                <a:spcPts val="0"/>
              </a:spcAft>
              <a:buFont typeface="Wingdings 3" pitchFamily="18" charset="2"/>
              <a:buNone/>
              <a:defRPr/>
            </a:pPr>
            <a:endParaRPr lang="en-US" sz="2000" dirty="0" smtClean="0">
              <a:effectLst>
                <a:outerShdw blurRad="38100" dist="38100" dir="2700000" algn="tl">
                  <a:srgbClr val="000000">
                    <a:alpha val="43137"/>
                  </a:srgbClr>
                </a:outerShdw>
              </a:effectLst>
              <a:latin typeface="+mj-lt"/>
            </a:endParaRPr>
          </a:p>
          <a:p>
            <a:pPr marL="365760" indent="-256032" eaLnBrk="1" fontAlgn="auto" hangingPunct="1">
              <a:spcAft>
                <a:spcPts val="0"/>
              </a:spcAft>
              <a:buFont typeface="Wingdings" pitchFamily="2" charset="2"/>
              <a:buChar char="Ø"/>
              <a:defRPr/>
            </a:pPr>
            <a:r>
              <a:rPr lang="en-US" sz="2000" b="1" u="sng" dirty="0" smtClean="0">
                <a:latin typeface="+mj-lt"/>
              </a:rPr>
              <a:t>National Math Honor Society: </a:t>
            </a:r>
            <a:r>
              <a:rPr lang="en-US" sz="2000" b="1" dirty="0" smtClean="0">
                <a:latin typeface="+mj-lt"/>
              </a:rPr>
              <a:t> </a:t>
            </a:r>
            <a:r>
              <a:rPr lang="en-US" b="1" dirty="0" smtClean="0">
                <a:latin typeface="Bradley Hand ITC" pitchFamily="66" charset="0"/>
              </a:rPr>
              <a:t>Wednesday</a:t>
            </a:r>
          </a:p>
          <a:p>
            <a:pPr marL="365760" indent="-256032" eaLnBrk="1" fontAlgn="auto" hangingPunct="1">
              <a:spcAft>
                <a:spcPts val="0"/>
              </a:spcAft>
              <a:buNone/>
              <a:defRPr/>
            </a:pPr>
            <a:r>
              <a:rPr lang="en-US" sz="2000" dirty="0" smtClean="0">
                <a:latin typeface="+mj-lt"/>
              </a:rPr>
              <a:t>	2:15 – 3:15pm; Ms. Robert’s room, A213</a:t>
            </a:r>
          </a:p>
          <a:p>
            <a:pPr marL="365760" indent="-256032" eaLnBrk="1" fontAlgn="auto" hangingPunct="1">
              <a:spcAft>
                <a:spcPts val="0"/>
              </a:spcAft>
              <a:buNone/>
              <a:defRPr/>
            </a:pPr>
            <a:endParaRPr lang="en-US" sz="2000" dirty="0" smtClean="0">
              <a:latin typeface="+mj-lt"/>
            </a:endParaRPr>
          </a:p>
          <a:p>
            <a:pPr marL="452628" indent="-342900">
              <a:defRPr/>
            </a:pPr>
            <a:r>
              <a:rPr lang="en-US" sz="2000" b="1" u="sng" dirty="0" smtClean="0"/>
              <a:t> Student Tutoring</a:t>
            </a:r>
            <a:r>
              <a:rPr lang="en-US" sz="2000" b="1" u="sng" dirty="0"/>
              <a:t>:</a:t>
            </a:r>
            <a:r>
              <a:rPr lang="en-US" sz="2000" dirty="0"/>
              <a:t> </a:t>
            </a:r>
            <a:r>
              <a:rPr lang="en-US" sz="2000" b="1" dirty="0" smtClean="0">
                <a:latin typeface="Bradley Hand ITC" pitchFamily="66" charset="0"/>
              </a:rPr>
              <a:t>During all Lunch shifts: Room N120</a:t>
            </a:r>
          </a:p>
          <a:p>
            <a:pPr marL="772668" lvl="1" indent="-342900">
              <a:defRPr/>
            </a:pPr>
            <a:r>
              <a:rPr lang="en-US" sz="1600" b="1" dirty="0" smtClean="0">
                <a:latin typeface="Bradley Hand ITC" pitchFamily="66" charset="0"/>
              </a:rPr>
              <a:t>Math and Science-Mondays and </a:t>
            </a:r>
            <a:r>
              <a:rPr lang="en-US" sz="1600" b="1" dirty="0" err="1" smtClean="0">
                <a:latin typeface="Bradley Hand ITC" pitchFamily="66" charset="0"/>
              </a:rPr>
              <a:t>wednwsdays</a:t>
            </a:r>
            <a:endParaRPr lang="en-US" sz="1600" b="1" dirty="0" smtClean="0">
              <a:latin typeface="Bradley Hand ITC" pitchFamily="66" charset="0"/>
            </a:endParaRPr>
          </a:p>
          <a:p>
            <a:pPr marL="772668" lvl="1" indent="-342900">
              <a:defRPr/>
            </a:pPr>
            <a:r>
              <a:rPr lang="en-US" sz="1600" b="1" dirty="0" err="1" smtClean="0">
                <a:latin typeface="Bradley Hand ITC" pitchFamily="66" charset="0"/>
              </a:rPr>
              <a:t>Eglish</a:t>
            </a:r>
            <a:r>
              <a:rPr lang="en-US" sz="1600" b="1" dirty="0" smtClean="0">
                <a:latin typeface="Bradley Hand ITC" pitchFamily="66" charset="0"/>
              </a:rPr>
              <a:t> and Social Studies- Tuesdays and Thursdays</a:t>
            </a:r>
          </a:p>
          <a:p>
            <a:pPr marL="772668" lvl="1" indent="-342900">
              <a:defRPr/>
            </a:pPr>
            <a:r>
              <a:rPr lang="en-US" sz="1600" b="1" dirty="0" smtClean="0">
                <a:latin typeface="Bradley Hand ITC" pitchFamily="66" charset="0"/>
              </a:rPr>
              <a:t>Spanish and French- Fridays</a:t>
            </a:r>
            <a:endParaRPr lang="en-US" sz="2000" dirty="0" smtClean="0">
              <a:latin typeface="+mj-lt"/>
            </a:endParaRPr>
          </a:p>
          <a:p>
            <a:pPr marL="365760" indent="-256032" eaLnBrk="1" fontAlgn="auto" hangingPunct="1">
              <a:spcAft>
                <a:spcPts val="0"/>
              </a:spcAft>
              <a:buFont typeface="Wingdings" pitchFamily="2" charset="2"/>
              <a:buChar char="Ø"/>
              <a:defRPr/>
            </a:pPr>
            <a:r>
              <a:rPr lang="en-US" sz="2000" b="1" u="sng" dirty="0" smtClean="0">
                <a:latin typeface="+mj-lt"/>
              </a:rPr>
              <a:t>Content Teacher Tutoring:</a:t>
            </a:r>
            <a:r>
              <a:rPr lang="en-US" sz="2000" dirty="0" smtClean="0">
                <a:latin typeface="+mj-lt"/>
              </a:rPr>
              <a:t> </a:t>
            </a:r>
            <a:r>
              <a:rPr lang="en-US" b="1" dirty="0" smtClean="0">
                <a:latin typeface="Bradley Hand ITC" pitchFamily="66" charset="0"/>
              </a:rPr>
              <a:t>arranged time with teacher</a:t>
            </a:r>
            <a:r>
              <a:rPr lang="en-US" sz="2000" dirty="0" smtClean="0">
                <a:latin typeface="+mj-lt"/>
              </a:rPr>
              <a:t/>
            </a:r>
            <a:br>
              <a:rPr lang="en-US" sz="2000" dirty="0" smtClean="0">
                <a:latin typeface="+mj-lt"/>
              </a:rPr>
            </a:br>
            <a:endParaRPr lang="en-US" sz="2000" dirty="0" smtClean="0">
              <a:latin typeface="+mj-lt"/>
            </a:endParaRPr>
          </a:p>
          <a:p>
            <a:pPr marL="365760" indent="-256032" eaLnBrk="1" fontAlgn="auto" hangingPunct="1">
              <a:spcAft>
                <a:spcPts val="0"/>
              </a:spcAft>
              <a:buFont typeface="Wingdings" pitchFamily="2" charset="2"/>
              <a:buChar char="Ø"/>
              <a:defRPr/>
            </a:pPr>
            <a:r>
              <a:rPr lang="en-US" sz="2000" b="1" u="sng" dirty="0" smtClean="0">
                <a:latin typeface="+mj-lt"/>
              </a:rPr>
              <a:t>Lion’s Time</a:t>
            </a:r>
            <a:r>
              <a:rPr lang="en-US" sz="2000" dirty="0" smtClean="0">
                <a:latin typeface="+mj-lt"/>
              </a:rPr>
              <a:t>: </a:t>
            </a:r>
            <a:r>
              <a:rPr lang="en-US" sz="2000" dirty="0" smtClean="0">
                <a:solidFill>
                  <a:schemeClr val="tx2">
                    <a:lumMod val="75000"/>
                  </a:schemeClr>
                </a:solidFill>
                <a:latin typeface="+mj-lt"/>
              </a:rPr>
              <a:t>http://howardlionstime.com/login.php</a:t>
            </a:r>
            <a:r>
              <a:rPr lang="en-US" sz="2000" dirty="0" smtClean="0">
                <a:latin typeface="+mj-lt"/>
              </a:rPr>
              <a:t/>
            </a:r>
            <a:br>
              <a:rPr lang="en-US" sz="2000" dirty="0" smtClean="0">
                <a:latin typeface="+mj-lt"/>
              </a:rPr>
            </a:br>
            <a:r>
              <a:rPr lang="en-US" b="1" dirty="0" smtClean="0">
                <a:latin typeface="Bradley Hand ITC" pitchFamily="66" charset="0"/>
              </a:rPr>
              <a:t>Wednesdays</a:t>
            </a:r>
            <a:r>
              <a:rPr lang="en-US" sz="2000" dirty="0" smtClean="0">
                <a:latin typeface="+mj-lt"/>
              </a:rPr>
              <a:t>, 9:00am-9:30am</a:t>
            </a:r>
          </a:p>
        </p:txBody>
      </p:sp>
    </p:spTree>
    <p:extLst>
      <p:ext uri="{BB962C8B-B14F-4D97-AF65-F5344CB8AC3E}">
        <p14:creationId xmlns:p14="http://schemas.microsoft.com/office/powerpoint/2010/main" val="2455385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058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656470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998" name="Group 190"/>
          <p:cNvGraphicFramePr>
            <a:graphicFrameLocks noGrp="1"/>
          </p:cNvGraphicFramePr>
          <p:nvPr>
            <p:extLst>
              <p:ext uri="{D42A27DB-BD31-4B8C-83A1-F6EECF244321}">
                <p14:modId xmlns:p14="http://schemas.microsoft.com/office/powerpoint/2010/main" val="1803395858"/>
              </p:ext>
            </p:extLst>
          </p:nvPr>
        </p:nvGraphicFramePr>
        <p:xfrm>
          <a:off x="609600" y="990599"/>
          <a:ext cx="7924800" cy="4724401"/>
        </p:xfrm>
        <a:graphic>
          <a:graphicData uri="http://schemas.openxmlformats.org/drawingml/2006/table">
            <a:tbl>
              <a:tblPr/>
              <a:tblGrid>
                <a:gridCol w="2286000">
                  <a:extLst>
                    <a:ext uri="{9D8B030D-6E8A-4147-A177-3AD203B41FA5}">
                      <a16:colId xmlns:a16="http://schemas.microsoft.com/office/drawing/2014/main" val="20000"/>
                    </a:ext>
                  </a:extLst>
                </a:gridCol>
                <a:gridCol w="1380410">
                  <a:extLst>
                    <a:ext uri="{9D8B030D-6E8A-4147-A177-3AD203B41FA5}">
                      <a16:colId xmlns:a16="http://schemas.microsoft.com/office/drawing/2014/main" val="20001"/>
                    </a:ext>
                  </a:extLst>
                </a:gridCol>
                <a:gridCol w="147251">
                  <a:extLst>
                    <a:ext uri="{9D8B030D-6E8A-4147-A177-3AD203B41FA5}">
                      <a16:colId xmlns:a16="http://schemas.microsoft.com/office/drawing/2014/main" val="20002"/>
                    </a:ext>
                  </a:extLst>
                </a:gridCol>
                <a:gridCol w="2326274">
                  <a:extLst>
                    <a:ext uri="{9D8B030D-6E8A-4147-A177-3AD203B41FA5}">
                      <a16:colId xmlns:a16="http://schemas.microsoft.com/office/drawing/2014/main" val="20003"/>
                    </a:ext>
                  </a:extLst>
                </a:gridCol>
                <a:gridCol w="1784865">
                  <a:extLst>
                    <a:ext uri="{9D8B030D-6E8A-4147-A177-3AD203B41FA5}">
                      <a16:colId xmlns:a16="http://schemas.microsoft.com/office/drawing/2014/main" val="20004"/>
                    </a:ext>
                  </a:extLst>
                </a:gridCol>
              </a:tblGrid>
              <a:tr h="960896">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English</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smtClean="0">
                          <a:ln>
                            <a:noFill/>
                          </a:ln>
                          <a:solidFill>
                            <a:schemeClr val="bg1"/>
                          </a:solidFill>
                          <a:effectLst/>
                          <a:latin typeface="Lucida Sans" pitchFamily="34" charset="0"/>
                        </a:rPr>
                        <a:t> 4 </a:t>
                      </a:r>
                      <a:r>
                        <a:rPr kumimoji="0" lang="en-US" sz="2400" b="1" i="0" u="none" strike="noStrike" cap="none" normalizeH="0" baseline="0" dirty="0">
                          <a:ln>
                            <a:noFill/>
                          </a:ln>
                          <a:solidFill>
                            <a:schemeClr val="bg1"/>
                          </a:solidFill>
                          <a:effectLst/>
                          <a:latin typeface="Lucida Sans" pitchFamily="34" charset="0"/>
                        </a:rPr>
                        <a:t>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endParaRPr kumimoji="0" lang="en-US" sz="2400" b="1" i="0" u="none" strike="noStrike" cap="none" normalizeH="0" baseline="0" dirty="0">
                        <a:ln>
                          <a:noFill/>
                        </a:ln>
                        <a:solidFill>
                          <a:schemeClr val="tx1"/>
                        </a:solidFill>
                        <a:effectLst/>
                        <a:latin typeface="Lucida Sans" pitchFamily="34" charset="0"/>
                      </a:endParaRP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Health</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1/2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0969">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Social Studies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smtClean="0">
                          <a:ln>
                            <a:noFill/>
                          </a:ln>
                          <a:solidFill>
                            <a:schemeClr val="bg1"/>
                          </a:solidFill>
                          <a:effectLst/>
                          <a:latin typeface="Lucida Sans" pitchFamily="34" charset="0"/>
                        </a:rPr>
                        <a:t> 3 </a:t>
                      </a:r>
                      <a:r>
                        <a:rPr kumimoji="0" lang="en-US" sz="2400" b="1" i="0" u="none" strike="noStrike" cap="none" normalizeH="0" baseline="0" dirty="0">
                          <a:ln>
                            <a:noFill/>
                          </a:ln>
                          <a:solidFill>
                            <a:schemeClr val="bg1"/>
                          </a:solidFill>
                          <a:effectLst/>
                          <a:latin typeface="Lucida Sans" pitchFamily="34" charset="0"/>
                        </a:rPr>
                        <a:t>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Fine Arts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1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896">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Mathematics*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smtClean="0">
                          <a:ln>
                            <a:noFill/>
                          </a:ln>
                          <a:solidFill>
                            <a:schemeClr val="bg1"/>
                          </a:solidFill>
                          <a:effectLst/>
                          <a:latin typeface="Lucida Sans" pitchFamily="34" charset="0"/>
                        </a:rPr>
                        <a:t> 4 years</a:t>
                      </a:r>
                      <a:endParaRPr kumimoji="0" lang="en-US" sz="2400" b="1" i="0" u="none" strike="noStrike" cap="none" normalizeH="0" baseline="0" dirty="0">
                        <a:ln>
                          <a:noFill/>
                        </a:ln>
                        <a:solidFill>
                          <a:schemeClr val="bg1"/>
                        </a:solidFill>
                        <a:effectLst/>
                        <a:latin typeface="Lucida Sans" pitchFamily="34" charset="0"/>
                      </a:endParaRP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Technology Ed.</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1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082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Science</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smtClean="0">
                          <a:ln>
                            <a:noFill/>
                          </a:ln>
                          <a:solidFill>
                            <a:schemeClr val="bg1"/>
                          </a:solidFill>
                          <a:effectLst/>
                          <a:latin typeface="Lucida Sans" pitchFamily="34" charset="0"/>
                        </a:rPr>
                        <a:t> 3 </a:t>
                      </a:r>
                      <a:r>
                        <a:rPr kumimoji="0" lang="en-US" sz="2400" b="1" i="0" u="none" strike="noStrike" cap="none" normalizeH="0" baseline="0" dirty="0">
                          <a:ln>
                            <a:noFill/>
                          </a:ln>
                          <a:solidFill>
                            <a:schemeClr val="bg1"/>
                          </a:solidFill>
                          <a:effectLst/>
                          <a:latin typeface="Lucida Sans" pitchFamily="34" charset="0"/>
                        </a:rPr>
                        <a:t>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Program Choice</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2 - 4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082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Lifetime Fitness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1/2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tx1"/>
                          </a:solidFill>
                          <a:effectLst/>
                          <a:latin typeface="Lucida Sans" pitchFamily="34" charset="0"/>
                        </a:rPr>
                        <a:t>Electives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1"/>
                          </a:solidFill>
                          <a:effectLst/>
                          <a:latin typeface="Lucida Sans" pitchFamily="34" charset="0"/>
                        </a:rPr>
                        <a:t>1 - 3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304" name="Rectangle 84"/>
          <p:cNvSpPr>
            <a:spLocks noChangeArrowheads="1"/>
          </p:cNvSpPr>
          <p:nvPr/>
        </p:nvSpPr>
        <p:spPr bwMode="auto">
          <a:xfrm>
            <a:off x="1447800" y="304800"/>
            <a:ext cx="6477000" cy="630942"/>
          </a:xfrm>
          <a:prstGeom prst="rect">
            <a:avLst/>
          </a:prstGeom>
          <a:noFill/>
          <a:ln w="127000" cmpd="tri">
            <a:noFill/>
            <a:miter lim="800000"/>
            <a:headEnd/>
            <a:tailEnd/>
          </a:ln>
        </p:spPr>
        <p:txBody>
          <a:bodyPr wrap="square">
            <a:spAutoFit/>
          </a:bodyPr>
          <a:lstStyle/>
          <a:p>
            <a:pPr algn="ctr"/>
            <a:r>
              <a:rPr lang="en-US" sz="3500" b="1" dirty="0">
                <a:solidFill>
                  <a:schemeClr val="accent2"/>
                </a:solidFill>
                <a:latin typeface="Antique Olive" pitchFamily="34" charset="0"/>
              </a:rPr>
              <a:t> </a:t>
            </a:r>
            <a:r>
              <a:rPr lang="en-US" sz="3500" b="1" u="sng" dirty="0">
                <a:solidFill>
                  <a:srgbClr val="002060"/>
                </a:solidFill>
                <a:latin typeface="Antique Olive" pitchFamily="34" charset="0"/>
              </a:rPr>
              <a:t>Credit Requirements </a:t>
            </a:r>
            <a:endParaRPr lang="en-US" sz="3500" u="sng" dirty="0">
              <a:solidFill>
                <a:srgbClr val="002060"/>
              </a:solidFill>
              <a:latin typeface="Antique Olive" pitchFamily="34" charset="0"/>
            </a:endParaRPr>
          </a:p>
        </p:txBody>
      </p:sp>
      <p:sp>
        <p:nvSpPr>
          <p:cNvPr id="4" name="TextBox 3"/>
          <p:cNvSpPr txBox="1"/>
          <p:nvPr/>
        </p:nvSpPr>
        <p:spPr>
          <a:xfrm>
            <a:off x="533400" y="5906869"/>
            <a:ext cx="8153400" cy="646331"/>
          </a:xfrm>
          <a:prstGeom prst="rect">
            <a:avLst/>
          </a:prstGeom>
          <a:noFill/>
        </p:spPr>
        <p:txBody>
          <a:bodyPr wrap="square" rtlCol="0">
            <a:spAutoFit/>
          </a:bodyPr>
          <a:lstStyle/>
          <a:p>
            <a:pPr algn="ctr"/>
            <a:r>
              <a:rPr lang="en-US" b="1" dirty="0" smtClean="0">
                <a:solidFill>
                  <a:srgbClr val="FFFF00"/>
                </a:solidFill>
                <a:latin typeface="Lucida Sans" pitchFamily="34" charset="0"/>
              </a:rPr>
              <a:t>Planning on College?</a:t>
            </a:r>
          </a:p>
          <a:p>
            <a:pPr algn="ctr"/>
            <a:r>
              <a:rPr lang="en-US" b="1" dirty="0" smtClean="0">
                <a:latin typeface="Lucida Sans" pitchFamily="34" charset="0"/>
              </a:rPr>
              <a:t> THREE or more years of a world language</a:t>
            </a:r>
            <a:endParaRPr lang="en-US" b="1" dirty="0">
              <a:latin typeface="Lucida Sans"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p:cNvSpPr>
            <a:spLocks/>
          </p:cNvSpPr>
          <p:nvPr/>
        </p:nvSpPr>
        <p:spPr bwMode="auto">
          <a:xfrm>
            <a:off x="523875" y="1828800"/>
            <a:ext cx="2295525" cy="1612900"/>
          </a:xfrm>
          <a:prstGeom prst="roundRect">
            <a:avLst>
              <a:gd name="adj" fmla="val 8718"/>
            </a:avLst>
          </a:prstGeom>
          <a:solidFill>
            <a:schemeClr val="bg1"/>
          </a:solidFill>
          <a:ln w="63500">
            <a:solidFill>
              <a:schemeClr val="tx1"/>
            </a:solidFill>
            <a:miter lim="800000"/>
            <a:headEnd/>
            <a:tailEnd/>
          </a:ln>
        </p:spPr>
        <p:txBody>
          <a:bodyPr lIns="0" tIns="0" rIns="0" bIns="0"/>
          <a:lstStyle/>
          <a:p>
            <a:endParaRPr lang="en-US" dirty="0">
              <a:latin typeface="Lucida Sans" pitchFamily="34" charset="0"/>
            </a:endParaRPr>
          </a:p>
        </p:txBody>
      </p:sp>
      <p:sp>
        <p:nvSpPr>
          <p:cNvPr id="12291" name="AutoShape 4"/>
          <p:cNvSpPr>
            <a:spLocks/>
          </p:cNvSpPr>
          <p:nvPr/>
        </p:nvSpPr>
        <p:spPr bwMode="auto">
          <a:xfrm>
            <a:off x="546100" y="3429000"/>
            <a:ext cx="2273300" cy="2509838"/>
          </a:xfrm>
          <a:prstGeom prst="roundRect">
            <a:avLst>
              <a:gd name="adj" fmla="val 6880"/>
            </a:avLst>
          </a:prstGeom>
          <a:solidFill>
            <a:srgbClr val="002060"/>
          </a:solidFill>
          <a:ln w="63500">
            <a:solidFill>
              <a:schemeClr val="tx1"/>
            </a:solidFill>
            <a:miter lim="800000"/>
            <a:headEnd/>
            <a:tailEnd/>
          </a:ln>
        </p:spPr>
        <p:txBody>
          <a:bodyPr lIns="0" tIns="0" rIns="0" bIns="0" anchor="ctr"/>
          <a:lstStyle/>
          <a:p>
            <a:pPr algn="ctr" defTabSz="642938"/>
            <a:r>
              <a:rPr lang="en-US" sz="3200" b="1" dirty="0">
                <a:latin typeface="Lucida Sans" pitchFamily="34" charset="0"/>
                <a:sym typeface="Arial" charset="0"/>
              </a:rPr>
              <a:t>2 credits</a:t>
            </a:r>
          </a:p>
        </p:txBody>
      </p:sp>
      <p:sp>
        <p:nvSpPr>
          <p:cNvPr id="377861" name="AutoShape 5"/>
          <p:cNvSpPr>
            <a:spLocks/>
          </p:cNvSpPr>
          <p:nvPr/>
        </p:nvSpPr>
        <p:spPr bwMode="auto">
          <a:xfrm>
            <a:off x="6248400" y="1828800"/>
            <a:ext cx="2362200" cy="1536700"/>
          </a:xfrm>
          <a:prstGeom prst="roundRect">
            <a:avLst>
              <a:gd name="adj" fmla="val 8718"/>
            </a:avLst>
          </a:prstGeom>
          <a:solidFill>
            <a:schemeClr val="bg1"/>
          </a:solidFill>
          <a:ln w="63500">
            <a:solidFill>
              <a:schemeClr val="tx1"/>
            </a:solidFill>
            <a:miter lim="800000"/>
            <a:headEnd/>
            <a:tailEnd/>
          </a:ln>
        </p:spPr>
        <p:txBody>
          <a:bodyPr lIns="0" tIns="0" rIns="0" bIns="0" anchor="ctr"/>
          <a:lstStyle/>
          <a:p>
            <a:pPr algn="ctr" defTabSz="642938">
              <a:defRPr/>
            </a:pPr>
            <a:r>
              <a:rPr lang="en-US" sz="2800" b="1" dirty="0">
                <a:solidFill>
                  <a:srgbClr val="FFFF00"/>
                </a:solidFill>
                <a:latin typeface="Lucida Sans" pitchFamily="34" charset="0"/>
                <a:sym typeface="Arial" charset="0"/>
              </a:rPr>
              <a:t>Career </a:t>
            </a:r>
            <a:r>
              <a:rPr lang="en-US" sz="2800" b="1" dirty="0" smtClean="0">
                <a:solidFill>
                  <a:srgbClr val="FFFF00"/>
                </a:solidFill>
                <a:latin typeface="Lucida Sans" pitchFamily="34" charset="0"/>
                <a:sym typeface="Arial" charset="0"/>
              </a:rPr>
              <a:t>Academy Completer</a:t>
            </a:r>
            <a:endParaRPr lang="en-US" sz="2800" b="1" dirty="0">
              <a:solidFill>
                <a:srgbClr val="FFFF00"/>
              </a:solidFill>
              <a:effectLst>
                <a:outerShdw blurRad="38100" dist="38100" dir="2700000" algn="tl">
                  <a:srgbClr val="000000"/>
                </a:outerShdw>
              </a:effectLst>
              <a:latin typeface="Lucida Sans" pitchFamily="34" charset="0"/>
              <a:sym typeface="Arial" charset="0"/>
            </a:endParaRPr>
          </a:p>
        </p:txBody>
      </p:sp>
      <p:sp>
        <p:nvSpPr>
          <p:cNvPr id="12293" name="AutoShape 6"/>
          <p:cNvSpPr>
            <a:spLocks/>
          </p:cNvSpPr>
          <p:nvPr/>
        </p:nvSpPr>
        <p:spPr bwMode="auto">
          <a:xfrm>
            <a:off x="6248400" y="3352800"/>
            <a:ext cx="2362200" cy="2590800"/>
          </a:xfrm>
          <a:prstGeom prst="roundRect">
            <a:avLst>
              <a:gd name="adj" fmla="val 6880"/>
            </a:avLst>
          </a:prstGeom>
          <a:solidFill>
            <a:srgbClr val="002060"/>
          </a:solidFill>
          <a:ln w="63500">
            <a:solidFill>
              <a:schemeClr val="tx1"/>
            </a:solidFill>
            <a:miter lim="800000"/>
            <a:headEnd/>
            <a:tailEnd/>
          </a:ln>
        </p:spPr>
        <p:txBody>
          <a:bodyPr lIns="0" tIns="0" rIns="0" bIns="0" anchor="ctr"/>
          <a:lstStyle/>
          <a:p>
            <a:pPr algn="ctr" defTabSz="642938"/>
            <a:r>
              <a:rPr lang="en-US" sz="3200" b="1" dirty="0" smtClean="0">
                <a:latin typeface="Lucida Sans" pitchFamily="34" charset="0"/>
                <a:sym typeface="Arial" charset="0"/>
              </a:rPr>
              <a:t>4 or 5 </a:t>
            </a:r>
            <a:r>
              <a:rPr lang="en-US" sz="3200" b="1" dirty="0">
                <a:latin typeface="Lucida Sans" pitchFamily="34" charset="0"/>
                <a:sym typeface="Arial" charset="0"/>
              </a:rPr>
              <a:t>credits</a:t>
            </a:r>
          </a:p>
        </p:txBody>
      </p:sp>
      <p:sp>
        <p:nvSpPr>
          <p:cNvPr id="377863" name="AutoShape 7"/>
          <p:cNvSpPr>
            <a:spLocks/>
          </p:cNvSpPr>
          <p:nvPr/>
        </p:nvSpPr>
        <p:spPr bwMode="auto">
          <a:xfrm>
            <a:off x="3357562" y="1828800"/>
            <a:ext cx="2433638" cy="1612900"/>
          </a:xfrm>
          <a:prstGeom prst="roundRect">
            <a:avLst>
              <a:gd name="adj" fmla="val 8718"/>
            </a:avLst>
          </a:prstGeom>
          <a:solidFill>
            <a:schemeClr val="bg1"/>
          </a:solidFill>
          <a:ln w="63500">
            <a:solidFill>
              <a:schemeClr val="tx1"/>
            </a:solidFill>
            <a:miter lim="800000"/>
            <a:headEnd/>
            <a:tailEnd/>
          </a:ln>
        </p:spPr>
        <p:txBody>
          <a:bodyPr lIns="0" tIns="0" rIns="0" bIns="0" anchor="ctr"/>
          <a:lstStyle/>
          <a:p>
            <a:pPr marL="241300" algn="ctr" defTabSz="642938">
              <a:defRPr/>
            </a:pPr>
            <a:r>
              <a:rPr lang="en-US" sz="2400" b="1" dirty="0">
                <a:solidFill>
                  <a:srgbClr val="FFFF00"/>
                </a:solidFill>
                <a:latin typeface="Lucida Sans" pitchFamily="34" charset="0"/>
                <a:sym typeface="Arial" charset="0"/>
              </a:rPr>
              <a:t>Advanced Technology</a:t>
            </a:r>
            <a:endParaRPr lang="en-US" sz="2400" b="1" dirty="0">
              <a:solidFill>
                <a:srgbClr val="FFFF00"/>
              </a:solidFill>
              <a:effectLst>
                <a:outerShdw blurRad="38100" dist="38100" dir="2700000" algn="tl">
                  <a:srgbClr val="000000"/>
                </a:outerShdw>
              </a:effectLst>
              <a:latin typeface="Lucida Sans" pitchFamily="34" charset="0"/>
              <a:sym typeface="Arial" charset="0"/>
            </a:endParaRPr>
          </a:p>
        </p:txBody>
      </p:sp>
      <p:sp>
        <p:nvSpPr>
          <p:cNvPr id="12295" name="AutoShape 8"/>
          <p:cNvSpPr>
            <a:spLocks noChangeAspect="1"/>
          </p:cNvSpPr>
          <p:nvPr/>
        </p:nvSpPr>
        <p:spPr bwMode="auto">
          <a:xfrm>
            <a:off x="3429000" y="3429000"/>
            <a:ext cx="2347913" cy="2509838"/>
          </a:xfrm>
          <a:prstGeom prst="roundRect">
            <a:avLst>
              <a:gd name="adj" fmla="val 6880"/>
            </a:avLst>
          </a:prstGeom>
          <a:solidFill>
            <a:srgbClr val="002060"/>
          </a:solidFill>
          <a:ln w="63500">
            <a:solidFill>
              <a:schemeClr val="tx1"/>
            </a:solidFill>
            <a:miter lim="800000"/>
            <a:headEnd/>
            <a:tailEnd/>
          </a:ln>
        </p:spPr>
        <p:txBody>
          <a:bodyPr lIns="0" tIns="0" rIns="0" bIns="0" anchor="ctr"/>
          <a:lstStyle/>
          <a:p>
            <a:pPr algn="ctr" defTabSz="642938"/>
            <a:r>
              <a:rPr lang="en-US" sz="3200" b="1" dirty="0">
                <a:latin typeface="Lucida Sans" pitchFamily="34" charset="0"/>
                <a:sym typeface="Arial" charset="0"/>
              </a:rPr>
              <a:t>2 credits</a:t>
            </a:r>
          </a:p>
        </p:txBody>
      </p:sp>
      <p:sp>
        <p:nvSpPr>
          <p:cNvPr id="12296" name="Rectangle 9"/>
          <p:cNvSpPr>
            <a:spLocks/>
          </p:cNvSpPr>
          <p:nvPr/>
        </p:nvSpPr>
        <p:spPr bwMode="auto">
          <a:xfrm>
            <a:off x="609600" y="2133600"/>
            <a:ext cx="1981200" cy="839788"/>
          </a:xfrm>
          <a:prstGeom prst="rect">
            <a:avLst/>
          </a:prstGeom>
          <a:noFill/>
          <a:ln w="12700">
            <a:noFill/>
            <a:miter lim="800000"/>
            <a:headEnd/>
            <a:tailEnd/>
          </a:ln>
        </p:spPr>
        <p:txBody>
          <a:bodyPr lIns="0" tIns="0" rIns="0" bIns="0" anchor="ctr"/>
          <a:lstStyle/>
          <a:p>
            <a:pPr algn="ctr" defTabSz="642938">
              <a:lnSpc>
                <a:spcPct val="90000"/>
              </a:lnSpc>
            </a:pPr>
            <a:r>
              <a:rPr lang="en-US" sz="2800" b="1" dirty="0">
                <a:solidFill>
                  <a:srgbClr val="FFFF00"/>
                </a:solidFill>
                <a:latin typeface="Lucida Sans" pitchFamily="34" charset="0"/>
                <a:sym typeface="Arial" charset="0"/>
              </a:rPr>
              <a:t>World </a:t>
            </a:r>
          </a:p>
          <a:p>
            <a:pPr algn="ctr" defTabSz="642938">
              <a:lnSpc>
                <a:spcPct val="90000"/>
              </a:lnSpc>
            </a:pPr>
            <a:r>
              <a:rPr lang="en-US" sz="2800" b="1" dirty="0">
                <a:solidFill>
                  <a:srgbClr val="FFFF00"/>
                </a:solidFill>
                <a:latin typeface="Lucida Sans" pitchFamily="34" charset="0"/>
                <a:sym typeface="Arial" charset="0"/>
              </a:rPr>
              <a:t>Language</a:t>
            </a:r>
            <a:endParaRPr lang="en-US" sz="3000" b="1" dirty="0">
              <a:solidFill>
                <a:srgbClr val="FFFF00"/>
              </a:solidFill>
              <a:latin typeface="Lucida Sans" pitchFamily="34" charset="0"/>
              <a:sym typeface="Arial" charset="0"/>
            </a:endParaRPr>
          </a:p>
        </p:txBody>
      </p:sp>
      <p:sp>
        <p:nvSpPr>
          <p:cNvPr id="12297" name="Rectangle 10"/>
          <p:cNvSpPr>
            <a:spLocks/>
          </p:cNvSpPr>
          <p:nvPr/>
        </p:nvSpPr>
        <p:spPr bwMode="auto">
          <a:xfrm>
            <a:off x="2590800" y="2611437"/>
            <a:ext cx="762000" cy="436563"/>
          </a:xfrm>
          <a:prstGeom prst="rect">
            <a:avLst/>
          </a:prstGeom>
          <a:noFill/>
          <a:ln w="12700">
            <a:noFill/>
            <a:miter lim="800000"/>
            <a:headEnd/>
            <a:tailEnd/>
          </a:ln>
        </p:spPr>
        <p:txBody>
          <a:bodyPr lIns="0" tIns="0" rIns="0" bIns="0" anchor="ctr"/>
          <a:lstStyle/>
          <a:p>
            <a:pPr marL="241300" algn="ctr" defTabSz="642938"/>
            <a:r>
              <a:rPr lang="en-US" sz="3000" b="1" dirty="0" smtClean="0">
                <a:latin typeface="Lucida Sans" pitchFamily="34" charset="0"/>
                <a:sym typeface="Arial" charset="0"/>
              </a:rPr>
              <a:t>or</a:t>
            </a:r>
            <a:endParaRPr lang="en-US" sz="3000" b="1" dirty="0">
              <a:latin typeface="Lucida Sans" pitchFamily="34" charset="0"/>
              <a:sym typeface="Arial" charset="0"/>
            </a:endParaRPr>
          </a:p>
        </p:txBody>
      </p:sp>
      <p:sp>
        <p:nvSpPr>
          <p:cNvPr id="12298" name="Rectangle 11"/>
          <p:cNvSpPr>
            <a:spLocks/>
          </p:cNvSpPr>
          <p:nvPr/>
        </p:nvSpPr>
        <p:spPr bwMode="auto">
          <a:xfrm>
            <a:off x="5486400" y="2667000"/>
            <a:ext cx="704850" cy="436563"/>
          </a:xfrm>
          <a:prstGeom prst="rect">
            <a:avLst/>
          </a:prstGeom>
          <a:noFill/>
          <a:ln w="12700">
            <a:noFill/>
            <a:miter lim="800000"/>
            <a:headEnd/>
            <a:tailEnd/>
          </a:ln>
        </p:spPr>
        <p:txBody>
          <a:bodyPr lIns="0" tIns="0" rIns="0" bIns="0" anchor="ctr"/>
          <a:lstStyle/>
          <a:p>
            <a:pPr marL="241300" algn="ctr" defTabSz="642938"/>
            <a:r>
              <a:rPr lang="en-US" sz="2800" b="1" dirty="0" smtClean="0">
                <a:latin typeface="Lucida Sans" pitchFamily="34" charset="0"/>
                <a:sym typeface="Arial" charset="0"/>
              </a:rPr>
              <a:t> or</a:t>
            </a:r>
            <a:endParaRPr lang="en-US" sz="2800" b="1" dirty="0">
              <a:latin typeface="Lucida Sans" pitchFamily="34" charset="0"/>
              <a:sym typeface="Arial" charset="0"/>
            </a:endParaRPr>
          </a:p>
        </p:txBody>
      </p:sp>
      <p:sp>
        <p:nvSpPr>
          <p:cNvPr id="12299" name="Rectangle 15"/>
          <p:cNvSpPr>
            <a:spLocks noChangeArrowheads="1"/>
          </p:cNvSpPr>
          <p:nvPr/>
        </p:nvSpPr>
        <p:spPr bwMode="auto">
          <a:xfrm>
            <a:off x="2667000" y="609600"/>
            <a:ext cx="4397358" cy="630942"/>
          </a:xfrm>
          <a:prstGeom prst="rect">
            <a:avLst/>
          </a:prstGeom>
          <a:noFill/>
          <a:ln w="127000" cmpd="tri">
            <a:noFill/>
            <a:miter lim="800000"/>
            <a:headEnd/>
            <a:tailEnd/>
          </a:ln>
        </p:spPr>
        <p:txBody>
          <a:bodyPr wrap="none">
            <a:spAutoFit/>
          </a:bodyPr>
          <a:lstStyle/>
          <a:p>
            <a:r>
              <a:rPr lang="en-US" sz="3500" b="1" u="sng" dirty="0">
                <a:solidFill>
                  <a:srgbClr val="002060"/>
                </a:solidFill>
                <a:latin typeface="Antique Olive" pitchFamily="34" charset="0"/>
              </a:rPr>
              <a:t>Program Choices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p:cNvSpPr>
          <p:nvPr/>
        </p:nvSpPr>
        <p:spPr bwMode="auto">
          <a:xfrm>
            <a:off x="0" y="1524000"/>
            <a:ext cx="8929688" cy="5105400"/>
          </a:xfrm>
          <a:prstGeom prst="rect">
            <a:avLst/>
          </a:prstGeom>
          <a:noFill/>
          <a:ln w="12700">
            <a:noFill/>
            <a:miter lim="800000"/>
            <a:headEnd/>
            <a:tailEnd/>
          </a:ln>
        </p:spPr>
        <p:txBody>
          <a:bodyPr lIns="26788" tIns="26788" rIns="26788" bIns="26788" anchor="ctr"/>
          <a:lstStyle/>
          <a:p>
            <a:pPr marL="320675" lvl="1" defTabSz="642938" eaLnBrk="0" hangingPunct="0">
              <a:buFontTx/>
              <a:buChar char="•"/>
            </a:pPr>
            <a:endParaRPr lang="en-US" sz="2000" dirty="0">
              <a:solidFill>
                <a:srgbClr val="FF0000"/>
              </a:solidFill>
              <a:latin typeface="Lucida Sans" pitchFamily="34" charset="0"/>
            </a:endParaRPr>
          </a:p>
        </p:txBody>
      </p:sp>
      <p:sp>
        <p:nvSpPr>
          <p:cNvPr id="21507" name="Rectangle 7"/>
          <p:cNvSpPr>
            <a:spLocks noChangeArrowheads="1"/>
          </p:cNvSpPr>
          <p:nvPr/>
        </p:nvSpPr>
        <p:spPr bwMode="auto">
          <a:xfrm>
            <a:off x="1600200" y="228600"/>
            <a:ext cx="6172200" cy="461665"/>
          </a:xfrm>
          <a:prstGeom prst="rect">
            <a:avLst/>
          </a:prstGeom>
          <a:noFill/>
          <a:ln w="127000" cmpd="tri">
            <a:noFill/>
            <a:miter lim="800000"/>
            <a:headEnd/>
            <a:tailEnd/>
          </a:ln>
        </p:spPr>
        <p:txBody>
          <a:bodyPr wrap="square">
            <a:spAutoFit/>
          </a:bodyPr>
          <a:lstStyle/>
          <a:p>
            <a:pPr algn="ctr"/>
            <a:r>
              <a:rPr lang="en-US" sz="2400" b="1" u="sng" dirty="0">
                <a:solidFill>
                  <a:srgbClr val="002060"/>
                </a:solidFill>
                <a:latin typeface="Antique Olive" pitchFamily="34" charset="0"/>
              </a:rPr>
              <a:t>Career Academy </a:t>
            </a:r>
            <a:r>
              <a:rPr lang="en-US" sz="2400" b="1" u="sng" dirty="0" smtClean="0">
                <a:solidFill>
                  <a:srgbClr val="002060"/>
                </a:solidFill>
                <a:latin typeface="Antique Olive" pitchFamily="34" charset="0"/>
              </a:rPr>
              <a:t>Programs</a:t>
            </a:r>
            <a:endParaRPr lang="en-US" sz="2400" b="1" u="sng" dirty="0">
              <a:solidFill>
                <a:srgbClr val="002060"/>
              </a:solidFill>
              <a:latin typeface="Antique Olive" pitchFamily="34" charset="0"/>
            </a:endParaRPr>
          </a:p>
        </p:txBody>
      </p:sp>
      <p:sp>
        <p:nvSpPr>
          <p:cNvPr id="6" name="TextBox 5"/>
          <p:cNvSpPr txBox="1"/>
          <p:nvPr/>
        </p:nvSpPr>
        <p:spPr>
          <a:xfrm>
            <a:off x="609600" y="1066800"/>
            <a:ext cx="3886200" cy="5170646"/>
          </a:xfrm>
          <a:prstGeom prst="rect">
            <a:avLst/>
          </a:prstGeom>
          <a:noFill/>
        </p:spPr>
        <p:txBody>
          <a:bodyPr wrap="square" rtlCol="0">
            <a:spAutoFit/>
          </a:bodyPr>
          <a:lstStyle/>
          <a:p>
            <a:r>
              <a:rPr lang="en-US" sz="2000" b="1" dirty="0" smtClean="0">
                <a:latin typeface="Lucida Sans" pitchFamily="34" charset="0"/>
              </a:rPr>
              <a:t>*Aerospace Engineering: PLTW</a:t>
            </a:r>
          </a:p>
          <a:p>
            <a:r>
              <a:rPr lang="en-US" sz="2000" b="1" dirty="0" smtClean="0">
                <a:solidFill>
                  <a:srgbClr val="270EE2"/>
                </a:solidFill>
                <a:latin typeface="Lucida Sans" pitchFamily="34" charset="0"/>
              </a:rPr>
              <a:t>*Accounting</a:t>
            </a:r>
          </a:p>
          <a:p>
            <a:r>
              <a:rPr lang="en-US" sz="2000" b="1" dirty="0" smtClean="0">
                <a:latin typeface="Lucida Sans" pitchFamily="34" charset="0"/>
              </a:rPr>
              <a:t>*Architectural Design</a:t>
            </a:r>
          </a:p>
          <a:p>
            <a:r>
              <a:rPr lang="en-US" sz="2000" b="1" dirty="0" smtClean="0">
                <a:solidFill>
                  <a:srgbClr val="270EE2"/>
                </a:solidFill>
                <a:latin typeface="Lucida Sans" pitchFamily="34" charset="0"/>
              </a:rPr>
              <a:t>*Automotive Technology</a:t>
            </a:r>
          </a:p>
          <a:p>
            <a:r>
              <a:rPr lang="en-US" sz="2000" b="1" dirty="0" smtClean="0">
                <a:latin typeface="Lucida Sans" pitchFamily="34" charset="0"/>
              </a:rPr>
              <a:t>*Biotechnology</a:t>
            </a:r>
          </a:p>
          <a:p>
            <a:r>
              <a:rPr lang="en-US" sz="2000" b="1" dirty="0" smtClean="0">
                <a:solidFill>
                  <a:srgbClr val="270EE2"/>
                </a:solidFill>
                <a:latin typeface="Lucida Sans" pitchFamily="34" charset="0"/>
              </a:rPr>
              <a:t>Career and Research Development</a:t>
            </a:r>
          </a:p>
          <a:p>
            <a:r>
              <a:rPr lang="en-US" sz="2000" b="1" dirty="0" smtClean="0">
                <a:latin typeface="Lucida Sans" pitchFamily="34" charset="0"/>
              </a:rPr>
              <a:t>Child Development</a:t>
            </a:r>
          </a:p>
          <a:p>
            <a:r>
              <a:rPr lang="en-US" sz="2000" b="1" dirty="0" smtClean="0">
                <a:solidFill>
                  <a:srgbClr val="270EE2"/>
                </a:solidFill>
                <a:latin typeface="Lucida Sans" pitchFamily="34" charset="0"/>
              </a:rPr>
              <a:t>Computer Programming</a:t>
            </a:r>
          </a:p>
          <a:p>
            <a:r>
              <a:rPr lang="en-US" sz="2000" b="1" dirty="0" smtClean="0">
                <a:latin typeface="Lucida Sans" pitchFamily="34" charset="0"/>
              </a:rPr>
              <a:t>*Construction </a:t>
            </a:r>
          </a:p>
          <a:p>
            <a:r>
              <a:rPr lang="en-US" sz="2000" b="1" dirty="0" smtClean="0">
                <a:solidFill>
                  <a:srgbClr val="270EE2"/>
                </a:solidFill>
                <a:latin typeface="Lucida Sans" pitchFamily="34" charset="0"/>
              </a:rPr>
              <a:t>Culinary Science</a:t>
            </a:r>
          </a:p>
          <a:p>
            <a:r>
              <a:rPr lang="en-US" sz="2000" b="1" dirty="0" smtClean="0">
                <a:latin typeface="Lucida Sans" pitchFamily="34" charset="0"/>
              </a:rPr>
              <a:t>*Cybersecurity Networking</a:t>
            </a:r>
          </a:p>
          <a:p>
            <a:r>
              <a:rPr lang="en-US" sz="2000" b="1" dirty="0" smtClean="0">
                <a:solidFill>
                  <a:srgbClr val="270EE2"/>
                </a:solidFill>
                <a:latin typeface="Lucida Sans" pitchFamily="34" charset="0"/>
              </a:rPr>
              <a:t>Engineering: PLTW</a:t>
            </a:r>
          </a:p>
          <a:p>
            <a:pPr>
              <a:buFont typeface="Arial" pitchFamily="34" charset="0"/>
              <a:buChar char="•"/>
            </a:pPr>
            <a:endParaRPr lang="en-US" sz="2500" dirty="0" smtClean="0">
              <a:latin typeface="Lucida Sans" pitchFamily="34" charset="0"/>
            </a:endParaRPr>
          </a:p>
          <a:p>
            <a:pPr>
              <a:buFont typeface="Arial" pitchFamily="34" charset="0"/>
              <a:buChar char="•"/>
            </a:pPr>
            <a:endParaRPr lang="en-US" sz="2500" dirty="0">
              <a:latin typeface="Lucida Sans" pitchFamily="34" charset="0"/>
            </a:endParaRPr>
          </a:p>
        </p:txBody>
      </p:sp>
      <p:sp>
        <p:nvSpPr>
          <p:cNvPr id="8" name="TextBox 7"/>
          <p:cNvSpPr txBox="1"/>
          <p:nvPr/>
        </p:nvSpPr>
        <p:spPr>
          <a:xfrm>
            <a:off x="4876800" y="1066800"/>
            <a:ext cx="3581400" cy="3785652"/>
          </a:xfrm>
          <a:prstGeom prst="rect">
            <a:avLst/>
          </a:prstGeom>
          <a:noFill/>
        </p:spPr>
        <p:txBody>
          <a:bodyPr wrap="square" rtlCol="0">
            <a:spAutoFit/>
          </a:bodyPr>
          <a:lstStyle/>
          <a:p>
            <a:r>
              <a:rPr lang="en-US" sz="2000" b="1" dirty="0" smtClean="0">
                <a:latin typeface="Lucida Sans" pitchFamily="34" charset="0"/>
              </a:rPr>
              <a:t>*Finance</a:t>
            </a:r>
          </a:p>
          <a:p>
            <a:r>
              <a:rPr lang="en-US" sz="2000" b="1" dirty="0" smtClean="0">
                <a:solidFill>
                  <a:srgbClr val="270EE2"/>
                </a:solidFill>
                <a:latin typeface="Lucida Sans" pitchFamily="34" charset="0"/>
              </a:rPr>
              <a:t>*Health Professions</a:t>
            </a:r>
          </a:p>
          <a:p>
            <a:r>
              <a:rPr lang="en-US" sz="2000" b="1" dirty="0" smtClean="0">
                <a:latin typeface="Lucida Sans" pitchFamily="34" charset="0"/>
              </a:rPr>
              <a:t>*Homeland Security and Emergency Management</a:t>
            </a:r>
          </a:p>
          <a:p>
            <a:r>
              <a:rPr lang="en-US" sz="2000" b="1" dirty="0" smtClean="0">
                <a:solidFill>
                  <a:srgbClr val="270EE2"/>
                </a:solidFill>
                <a:latin typeface="Lucida Sans" pitchFamily="34" charset="0"/>
              </a:rPr>
              <a:t>*Hotel and Restaurant Management</a:t>
            </a:r>
          </a:p>
          <a:p>
            <a:r>
              <a:rPr lang="en-US" sz="2000" b="1" dirty="0" smtClean="0">
                <a:latin typeface="Lucida Sans" pitchFamily="34" charset="0"/>
              </a:rPr>
              <a:t>Marketing</a:t>
            </a:r>
          </a:p>
          <a:p>
            <a:r>
              <a:rPr lang="en-US" sz="2000" b="1" dirty="0" smtClean="0">
                <a:solidFill>
                  <a:srgbClr val="270EE2"/>
                </a:solidFill>
                <a:latin typeface="Lucida Sans" pitchFamily="34" charset="0"/>
              </a:rPr>
              <a:t>*Systems and Project Engineering</a:t>
            </a:r>
          </a:p>
          <a:p>
            <a:r>
              <a:rPr lang="en-US" sz="2000" b="1" dirty="0" smtClean="0">
                <a:latin typeface="Lucida Sans" pitchFamily="34" charset="0"/>
              </a:rPr>
              <a:t>Teacher Academy of Maryland</a:t>
            </a:r>
          </a:p>
          <a:p>
            <a:r>
              <a:rPr lang="en-US" sz="2000" b="1" dirty="0" smtClean="0">
                <a:solidFill>
                  <a:srgbClr val="270EE2"/>
                </a:solidFill>
                <a:latin typeface="Lucida Sans" pitchFamily="34" charset="0"/>
              </a:rPr>
              <a:t>*Visual Communications</a:t>
            </a:r>
            <a:endParaRPr lang="en-US" sz="2000" b="1" dirty="0">
              <a:solidFill>
                <a:srgbClr val="270EE2"/>
              </a:solidFill>
              <a:latin typeface="Lucida Sans" pitchFamily="34" charset="0"/>
            </a:endParaRPr>
          </a:p>
        </p:txBody>
      </p:sp>
      <p:sp>
        <p:nvSpPr>
          <p:cNvPr id="9" name="TextBox 8"/>
          <p:cNvSpPr txBox="1"/>
          <p:nvPr/>
        </p:nvSpPr>
        <p:spPr>
          <a:xfrm>
            <a:off x="990600" y="5629870"/>
            <a:ext cx="7162800" cy="923330"/>
          </a:xfrm>
          <a:prstGeom prst="rect">
            <a:avLst/>
          </a:prstGeom>
          <a:noFill/>
        </p:spPr>
        <p:txBody>
          <a:bodyPr wrap="square" rtlCol="0">
            <a:spAutoFit/>
          </a:bodyPr>
          <a:lstStyle/>
          <a:p>
            <a:pPr algn="ctr"/>
            <a:r>
              <a:rPr lang="en-US" b="1" dirty="0" smtClean="0">
                <a:solidFill>
                  <a:srgbClr val="FFFF00"/>
                </a:solidFill>
                <a:latin typeface="Lucida Sans" pitchFamily="34" charset="0"/>
              </a:rPr>
              <a:t>Many of these programs start 10</a:t>
            </a:r>
            <a:r>
              <a:rPr lang="en-US" b="1" baseline="30000" dirty="0" smtClean="0">
                <a:solidFill>
                  <a:srgbClr val="FFFF00"/>
                </a:solidFill>
                <a:latin typeface="Lucida Sans" pitchFamily="34" charset="0"/>
              </a:rPr>
              <a:t>th</a:t>
            </a:r>
            <a:r>
              <a:rPr lang="en-US" b="1" dirty="0" smtClean="0">
                <a:solidFill>
                  <a:srgbClr val="FFFF00"/>
                </a:solidFill>
                <a:latin typeface="Lucida Sans" pitchFamily="34" charset="0"/>
              </a:rPr>
              <a:t> grade year, so this is the year to make decisions!</a:t>
            </a:r>
            <a:br>
              <a:rPr lang="en-US" b="1" dirty="0" smtClean="0">
                <a:solidFill>
                  <a:srgbClr val="FFFF00"/>
                </a:solidFill>
                <a:latin typeface="Lucida Sans" pitchFamily="34" charset="0"/>
              </a:rPr>
            </a:br>
            <a:endParaRPr lang="en-US" b="1" dirty="0">
              <a:latin typeface="Lucida Sans"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solidFill>
                  <a:schemeClr val="accent6">
                    <a:lumMod val="60000"/>
                    <a:lumOff val="40000"/>
                  </a:schemeClr>
                </a:solidFill>
              </a:rPr>
              <a:t>Early College Program </a:t>
            </a:r>
            <a:r>
              <a:rPr lang="en-US" sz="2400" dirty="0" smtClean="0">
                <a:solidFill>
                  <a:schemeClr val="accent6">
                    <a:lumMod val="60000"/>
                    <a:lumOff val="40000"/>
                  </a:schemeClr>
                </a:solidFill>
              </a:rPr>
              <a:t>pg.19	</a:t>
            </a:r>
            <a:endParaRPr lang="en-US" sz="2400" dirty="0">
              <a:solidFill>
                <a:schemeClr val="accent6">
                  <a:lumMod val="60000"/>
                  <a:lumOff val="40000"/>
                </a:schemeClr>
              </a:solidFill>
            </a:endParaRPr>
          </a:p>
        </p:txBody>
      </p:sp>
      <p:sp>
        <p:nvSpPr>
          <p:cNvPr id="2" name="Content Placeholder 1"/>
          <p:cNvSpPr>
            <a:spLocks noGrp="1"/>
          </p:cNvSpPr>
          <p:nvPr>
            <p:ph idx="1"/>
          </p:nvPr>
        </p:nvSpPr>
        <p:spPr/>
        <p:txBody>
          <a:bodyPr/>
          <a:lstStyle/>
          <a:p>
            <a:r>
              <a:rPr lang="en-US" b="1" dirty="0" err="1" smtClean="0">
                <a:solidFill>
                  <a:srgbClr val="00B0F0"/>
                </a:solidFill>
              </a:rPr>
              <a:t>Cybersecurity</a:t>
            </a:r>
            <a:endParaRPr lang="en-US" b="1" dirty="0" smtClean="0">
              <a:solidFill>
                <a:srgbClr val="00B0F0"/>
              </a:solidFill>
            </a:endParaRPr>
          </a:p>
          <a:p>
            <a:pPr>
              <a:buFont typeface="Wingdings" pitchFamily="2" charset="2"/>
              <a:buChar char="§"/>
            </a:pPr>
            <a:r>
              <a:rPr lang="en-US" sz="2000" dirty="0" smtClean="0">
                <a:latin typeface="+mj-lt"/>
              </a:rPr>
              <a:t>5-year cohort program pg.19 in catalog</a:t>
            </a:r>
          </a:p>
          <a:p>
            <a:pPr marL="137160" indent="0">
              <a:buNone/>
            </a:pPr>
            <a:endParaRPr lang="en-US" sz="2000" dirty="0" smtClean="0">
              <a:latin typeface="+mj-lt"/>
            </a:endParaRPr>
          </a:p>
          <a:p>
            <a:pPr>
              <a:buFont typeface="Wingdings" pitchFamily="2" charset="2"/>
              <a:buChar char="§"/>
            </a:pPr>
            <a:r>
              <a:rPr lang="en-US" sz="2000" dirty="0" smtClean="0">
                <a:latin typeface="+mj-lt"/>
              </a:rPr>
              <a:t>Begins in 10</a:t>
            </a:r>
            <a:r>
              <a:rPr lang="en-US" sz="2000" baseline="30000" dirty="0" smtClean="0">
                <a:latin typeface="+mj-lt"/>
              </a:rPr>
              <a:t>th</a:t>
            </a:r>
            <a:r>
              <a:rPr lang="en-US" sz="2000" dirty="0" smtClean="0">
                <a:latin typeface="+mj-lt"/>
              </a:rPr>
              <a:t> grade with CRD 1, CRD II at the Applied Research Lab</a:t>
            </a:r>
          </a:p>
          <a:p>
            <a:pPr marL="137160" indent="0">
              <a:buNone/>
            </a:pPr>
            <a:endParaRPr lang="en-US" sz="2000" dirty="0" smtClean="0">
              <a:latin typeface="+mj-lt"/>
            </a:endParaRPr>
          </a:p>
          <a:p>
            <a:pPr>
              <a:buFont typeface="Wingdings" pitchFamily="2" charset="2"/>
              <a:buChar char="§"/>
            </a:pPr>
            <a:r>
              <a:rPr lang="en-US" sz="2000" dirty="0" smtClean="0">
                <a:latin typeface="+mj-lt"/>
              </a:rPr>
              <a:t>Allows students to earn a </a:t>
            </a:r>
            <a:r>
              <a:rPr lang="en-US" sz="2000" dirty="0" err="1" smtClean="0">
                <a:latin typeface="+mj-lt"/>
              </a:rPr>
              <a:t>h.s</a:t>
            </a:r>
            <a:r>
              <a:rPr lang="en-US" sz="2000" dirty="0" smtClean="0">
                <a:latin typeface="+mj-lt"/>
              </a:rPr>
              <a:t>. diploma, CompTIA Network +certification, CompTIA Security + certification, and an Associate of Arts (A.A.) degree in Cybersecurity from HCC.</a:t>
            </a:r>
          </a:p>
          <a:p>
            <a:pPr marL="137160" indent="0">
              <a:buNone/>
            </a:pPr>
            <a:endParaRPr lang="en-US" sz="2000" dirty="0" smtClean="0">
              <a:latin typeface="+mj-lt"/>
            </a:endParaRPr>
          </a:p>
          <a:p>
            <a:pPr>
              <a:buFont typeface="Wingdings" pitchFamily="2" charset="2"/>
              <a:buChar char="§"/>
            </a:pPr>
            <a:r>
              <a:rPr lang="en-US" sz="2000" dirty="0" smtClean="0">
                <a:latin typeface="+mj-lt"/>
              </a:rPr>
              <a:t>See your School Counselor to review the 5-year program requirements. </a:t>
            </a:r>
            <a:endParaRPr lang="en-US" sz="2000" dirty="0">
              <a:latin typeface="+mj-lt"/>
            </a:endParaRPr>
          </a:p>
        </p:txBody>
      </p:sp>
      <p:sp>
        <p:nvSpPr>
          <p:cNvPr id="5" name="Slide Number Placeholder 4"/>
          <p:cNvSpPr>
            <a:spLocks noGrp="1"/>
          </p:cNvSpPr>
          <p:nvPr>
            <p:ph type="sldNum" sz="quarter" idx="12"/>
          </p:nvPr>
        </p:nvSpPr>
        <p:spPr/>
        <p:txBody>
          <a:bodyPr/>
          <a:lstStyle/>
          <a:p>
            <a:pPr>
              <a:defRPr/>
            </a:pPr>
            <a:fld id="{4340FDB3-1CFA-492F-98BF-B23380485814}" type="slidenum">
              <a:rPr lang="en-US" smtClean="0"/>
              <a:pPr>
                <a:defRPr/>
              </a:pPr>
              <a:t>8</a:t>
            </a:fld>
            <a:endParaRPr lang="en-US" dirty="0"/>
          </a:p>
        </p:txBody>
      </p:sp>
    </p:spTree>
    <p:extLst>
      <p:ext uri="{BB962C8B-B14F-4D97-AF65-F5344CB8AC3E}">
        <p14:creationId xmlns:p14="http://schemas.microsoft.com/office/powerpoint/2010/main" val="201224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838200" y="990600"/>
            <a:ext cx="4724400" cy="5456238"/>
          </a:xfrm>
        </p:spPr>
        <p:txBody>
          <a:bodyPr>
            <a:normAutofit/>
          </a:bodyPr>
          <a:lstStyle/>
          <a:p>
            <a:pPr>
              <a:buFontTx/>
              <a:buNone/>
              <a:defRPr/>
            </a:pPr>
            <a:endParaRPr lang="en-US" sz="2400" dirty="0" smtClean="0"/>
          </a:p>
          <a:p>
            <a:pPr>
              <a:buFontTx/>
              <a:buNone/>
              <a:defRPr/>
            </a:pPr>
            <a:r>
              <a:rPr lang="en-US" sz="2400" b="1" u="sng" dirty="0" smtClean="0">
                <a:solidFill>
                  <a:schemeClr val="bg1"/>
                </a:solidFill>
              </a:rPr>
              <a:t>January 30, 31 and February 1 </a:t>
            </a:r>
            <a:r>
              <a:rPr lang="en-US" sz="2400" dirty="0" smtClean="0"/>
              <a:t>         </a:t>
            </a:r>
          </a:p>
          <a:p>
            <a:pPr>
              <a:buFontTx/>
              <a:buNone/>
              <a:defRPr/>
            </a:pPr>
            <a:r>
              <a:rPr lang="en-US" sz="2400" b="1" dirty="0" smtClean="0">
                <a:latin typeface="+mj-lt"/>
              </a:rPr>
              <a:t>ARL Shadow Days</a:t>
            </a:r>
          </a:p>
          <a:p>
            <a:pPr>
              <a:buFontTx/>
              <a:buNone/>
              <a:defRPr/>
            </a:pPr>
            <a:r>
              <a:rPr lang="en-US" sz="2400" b="1" dirty="0" smtClean="0">
                <a:latin typeface="+mj-lt"/>
              </a:rPr>
              <a:t>*Applications will be available in Student Services</a:t>
            </a:r>
          </a:p>
          <a:p>
            <a:pPr>
              <a:buFontTx/>
              <a:buNone/>
              <a:defRPr/>
            </a:pPr>
            <a:endParaRPr lang="en-US" sz="2400" dirty="0" smtClean="0">
              <a:latin typeface="Antique Olive Compact" pitchFamily="34" charset="0"/>
            </a:endParaRPr>
          </a:p>
        </p:txBody>
      </p:sp>
      <p:sp>
        <p:nvSpPr>
          <p:cNvPr id="4" name="TextBox 3"/>
          <p:cNvSpPr txBox="1"/>
          <p:nvPr/>
        </p:nvSpPr>
        <p:spPr>
          <a:xfrm>
            <a:off x="762000" y="228600"/>
            <a:ext cx="7696200" cy="630942"/>
          </a:xfrm>
          <a:prstGeom prst="rect">
            <a:avLst/>
          </a:prstGeom>
          <a:noFill/>
        </p:spPr>
        <p:txBody>
          <a:bodyPr wrap="square" rtlCol="0">
            <a:spAutoFit/>
          </a:bodyPr>
          <a:lstStyle/>
          <a:p>
            <a:pPr algn="ctr"/>
            <a:r>
              <a:rPr lang="en-US" sz="3500" b="1" u="sng" dirty="0" smtClean="0">
                <a:solidFill>
                  <a:srgbClr val="002060"/>
                </a:solidFill>
                <a:latin typeface="Antique Olive" pitchFamily="34" charset="0"/>
              </a:rPr>
              <a:t>ARL Shadow Days</a:t>
            </a:r>
            <a:endParaRPr lang="en-US" sz="3500" b="1" u="sng" dirty="0">
              <a:solidFill>
                <a:srgbClr val="002060"/>
              </a:solidFill>
              <a:latin typeface="Antique Olive" pitchFamily="34" charset="0"/>
            </a:endParaRPr>
          </a:p>
        </p:txBody>
      </p:sp>
      <p:pic>
        <p:nvPicPr>
          <p:cNvPr id="8" name="Picture 7" descr="ARL.jpg"/>
          <p:cNvPicPr>
            <a:picLocks noChangeAspect="1"/>
          </p:cNvPicPr>
          <p:nvPr/>
        </p:nvPicPr>
        <p:blipFill>
          <a:blip r:embed="rId2"/>
          <a:stretch>
            <a:fillRect/>
          </a:stretch>
        </p:blipFill>
        <p:spPr>
          <a:xfrm>
            <a:off x="4267200" y="3124200"/>
            <a:ext cx="3962400" cy="3048000"/>
          </a:xfrm>
          <a:prstGeom prst="rect">
            <a:avLst/>
          </a:prstGeom>
        </p:spPr>
      </p:pic>
    </p:spTree>
    <p:extLst>
      <p:ext uri="{BB962C8B-B14F-4D97-AF65-F5344CB8AC3E}">
        <p14:creationId xmlns:p14="http://schemas.microsoft.com/office/powerpoint/2010/main" val="2122023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18762</TotalTime>
  <Words>1823</Words>
  <Application>Microsoft Office PowerPoint</Application>
  <PresentationFormat>On-screen Show (4:3)</PresentationFormat>
  <Paragraphs>382</Paragraphs>
  <Slides>42</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ＭＳ Ｐゴシック</vt:lpstr>
      <vt:lpstr>Aharoni</vt:lpstr>
      <vt:lpstr>Antique Olive</vt:lpstr>
      <vt:lpstr>Antique Olive Compact</vt:lpstr>
      <vt:lpstr>Arial</vt:lpstr>
      <vt:lpstr>Arial Narrow</vt:lpstr>
      <vt:lpstr>Bradley Hand ITC</vt:lpstr>
      <vt:lpstr>Calibri</vt:lpstr>
      <vt:lpstr>Garamond</vt:lpstr>
      <vt:lpstr>Lucida Sans</vt:lpstr>
      <vt:lpstr>Noto Sans Symbols</vt:lpstr>
      <vt:lpstr>Wingdings</vt:lpstr>
      <vt:lpstr>Wingdings 3</vt:lpstr>
      <vt:lpstr>Office Theme</vt:lpstr>
      <vt:lpstr>LION’S NIGHT- Academic Planning for  Current 9th Graders- Class of 2021</vt:lpstr>
      <vt:lpstr>Tonight’s Agenda: </vt:lpstr>
      <vt:lpstr>  Howard High School                   Counselors </vt:lpstr>
      <vt:lpstr>PowerPoint Presentation</vt:lpstr>
      <vt:lpstr>PowerPoint Presentation</vt:lpstr>
      <vt:lpstr>PowerPoint Presentation</vt:lpstr>
      <vt:lpstr>PowerPoint Presentation</vt:lpstr>
      <vt:lpstr>Early College Program pg.19 </vt:lpstr>
      <vt:lpstr>PowerPoint Presentation</vt:lpstr>
      <vt:lpstr>Science</vt:lpstr>
      <vt:lpstr>Maryland Integrated Science Assessment (MISA)  </vt:lpstr>
      <vt:lpstr>MISA Timeline</vt:lpstr>
      <vt:lpstr>H.S. Curriculum Changes</vt:lpstr>
      <vt:lpstr>H.S. Science Graduation Requirements</vt:lpstr>
      <vt:lpstr>PowerPoint Presentation</vt:lpstr>
      <vt:lpstr>PowerPoint Presentation</vt:lpstr>
      <vt:lpstr>PowerPoint Presentation</vt:lpstr>
      <vt:lpstr>PowerPoint Presentation</vt:lpstr>
      <vt:lpstr>PowerPoint Presentation</vt:lpstr>
      <vt:lpstr>What is academic eligibility?</vt:lpstr>
      <vt:lpstr>Attendance Policy</vt:lpstr>
      <vt:lpstr>PowerPoint Presentation</vt:lpstr>
      <vt:lpstr>PowerPoint Presentation</vt:lpstr>
      <vt:lpstr>PowerPoint Presentation</vt:lpstr>
      <vt:lpstr>COURSE REGISTRATION INFORMATION AND PROCEDURES</vt:lpstr>
      <vt:lpstr>Scheduling Calendar</vt:lpstr>
      <vt:lpstr>G/T Independent Research and  Intern-Mentor Program</vt:lpstr>
      <vt:lpstr>Howard Scholars Program</vt:lpstr>
      <vt:lpstr>PowerPoint Presentation</vt:lpstr>
      <vt:lpstr>PowerPoint Presentation</vt:lpstr>
      <vt:lpstr>PowerPoint Presentation</vt:lpstr>
      <vt:lpstr>PowerPoint Presentation</vt:lpstr>
      <vt:lpstr>Course Placement Review Form</vt:lpstr>
      <vt:lpstr>PowerPoint Presentation</vt:lpstr>
      <vt:lpstr>     How to Make It Count  </vt:lpstr>
      <vt:lpstr>Courses for an 10th Grade Student</vt:lpstr>
      <vt:lpstr>    THINK: Challenge AND Balance      </vt:lpstr>
      <vt:lpstr>PSAT to SAT</vt:lpstr>
      <vt:lpstr>Remember- Naviance!</vt:lpstr>
      <vt:lpstr>Mid-Term Exams</vt:lpstr>
      <vt:lpstr> Academic Interventions </vt:lpstr>
      <vt:lpstr>QUESTIONS??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Jillian Snyder</cp:lastModifiedBy>
  <cp:revision>256</cp:revision>
  <cp:lastPrinted>2018-01-09T22:33:50Z</cp:lastPrinted>
  <dcterms:created xsi:type="dcterms:W3CDTF">2011-12-05T00:31:10Z</dcterms:created>
  <dcterms:modified xsi:type="dcterms:W3CDTF">2018-01-10T16:55:33Z</dcterms:modified>
</cp:coreProperties>
</file>